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1"/>
  </p:notesMasterIdLst>
  <p:handoutMasterIdLst>
    <p:handoutMasterId r:id="rId22"/>
  </p:handoutMasterIdLst>
  <p:sldIdLst>
    <p:sldId id="256" r:id="rId2"/>
    <p:sldId id="271" r:id="rId3"/>
    <p:sldId id="272" r:id="rId4"/>
    <p:sldId id="273" r:id="rId5"/>
    <p:sldId id="263" r:id="rId6"/>
    <p:sldId id="264" r:id="rId7"/>
    <p:sldId id="277" r:id="rId8"/>
    <p:sldId id="265" r:id="rId9"/>
    <p:sldId id="275" r:id="rId10"/>
    <p:sldId id="276" r:id="rId11"/>
    <p:sldId id="266" r:id="rId12"/>
    <p:sldId id="274" r:id="rId13"/>
    <p:sldId id="278" r:id="rId14"/>
    <p:sldId id="267" r:id="rId15"/>
    <p:sldId id="268" r:id="rId16"/>
    <p:sldId id="269" r:id="rId17"/>
    <p:sldId id="279" r:id="rId18"/>
    <p:sldId id="270"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FBDBE-163D-6649-22F8-A834D332361B}" v="11" dt="2022-02-09T14:41:50.329"/>
    <p1510:client id="{44AF010C-875B-B473-D094-802C5D830253}" v="628" dt="2022-02-09T06:05:23.462"/>
    <p1510:client id="{62CE8F5D-BE31-4B69-ACAF-FFDDC6F5AD51}" v="98" dt="2022-02-09T16:07:50.341"/>
    <p1510:client id="{AF422A7B-AF37-0F6F-C5B3-01D3F4B4BF3C}" v="11" dt="2022-02-09T06:13:55.032"/>
    <p1510:client id="{F6E695D5-E1F4-AD5A-1F4B-AC243984E919}" v="130" dt="2022-02-09T06:12:25.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nner, Oliver J" userId="S::obunner3@gatech.edu::50bcdc63-c325-4b6b-90be-ede72e711f4f" providerId="AD" clId="Web-{AF422A7B-AF37-0F6F-C5B3-01D3F4B4BF3C}"/>
    <pc:docChg chg="modSld">
      <pc:chgData name="Bunner, Oliver J" userId="S::obunner3@gatech.edu::50bcdc63-c325-4b6b-90be-ede72e711f4f" providerId="AD" clId="Web-{AF422A7B-AF37-0F6F-C5B3-01D3F4B4BF3C}" dt="2022-02-09T06:13:55.032" v="10" actId="1076"/>
      <pc:docMkLst>
        <pc:docMk/>
      </pc:docMkLst>
      <pc:sldChg chg="modSp">
        <pc:chgData name="Bunner, Oliver J" userId="S::obunner3@gatech.edu::50bcdc63-c325-4b6b-90be-ede72e711f4f" providerId="AD" clId="Web-{AF422A7B-AF37-0F6F-C5B3-01D3F4B4BF3C}" dt="2022-02-09T06:13:55.032" v="10" actId="1076"/>
        <pc:sldMkLst>
          <pc:docMk/>
          <pc:sldMk cId="1910713304" sldId="269"/>
        </pc:sldMkLst>
        <pc:spChg chg="mod">
          <ac:chgData name="Bunner, Oliver J" userId="S::obunner3@gatech.edu::50bcdc63-c325-4b6b-90be-ede72e711f4f" providerId="AD" clId="Web-{AF422A7B-AF37-0F6F-C5B3-01D3F4B4BF3C}" dt="2022-02-09T06:13:55.032" v="10" actId="1076"/>
          <ac:spMkLst>
            <pc:docMk/>
            <pc:sldMk cId="1910713304" sldId="269"/>
            <ac:spMk id="10" creationId="{BC5FE0F0-CAA0-430F-9FCC-396035CBB97A}"/>
          </ac:spMkLst>
        </pc:spChg>
        <pc:picChg chg="mod">
          <ac:chgData name="Bunner, Oliver J" userId="S::obunner3@gatech.edu::50bcdc63-c325-4b6b-90be-ede72e711f4f" providerId="AD" clId="Web-{AF422A7B-AF37-0F6F-C5B3-01D3F4B4BF3C}" dt="2022-02-09T06:13:20.171" v="4" actId="1076"/>
          <ac:picMkLst>
            <pc:docMk/>
            <pc:sldMk cId="1910713304" sldId="269"/>
            <ac:picMk id="4" creationId="{A6884CD4-13E4-4389-9F71-B19A5DE1827F}"/>
          </ac:picMkLst>
        </pc:picChg>
      </pc:sldChg>
    </pc:docChg>
  </pc:docChgLst>
  <pc:docChgLst>
    <pc:chgData name="Bunner, Oliver J" userId="S::obunner3@gatech.edu::50bcdc63-c325-4b6b-90be-ede72e711f4f" providerId="AD" clId="Web-{44AF010C-875B-B473-D094-802C5D830253}"/>
    <pc:docChg chg="addSld modSld">
      <pc:chgData name="Bunner, Oliver J" userId="S::obunner3@gatech.edu::50bcdc63-c325-4b6b-90be-ede72e711f4f" providerId="AD" clId="Web-{44AF010C-875B-B473-D094-802C5D830253}" dt="2022-02-09T06:05:23.462" v="385"/>
      <pc:docMkLst>
        <pc:docMk/>
      </pc:docMkLst>
      <pc:sldChg chg="addSp delSp modSp">
        <pc:chgData name="Bunner, Oliver J" userId="S::obunner3@gatech.edu::50bcdc63-c325-4b6b-90be-ede72e711f4f" providerId="AD" clId="Web-{44AF010C-875B-B473-D094-802C5D830253}" dt="2022-02-09T06:05:23.462" v="385"/>
        <pc:sldMkLst>
          <pc:docMk/>
          <pc:sldMk cId="3045484439" sldId="267"/>
        </pc:sldMkLst>
        <pc:spChg chg="add del">
          <ac:chgData name="Bunner, Oliver J" userId="S::obunner3@gatech.edu::50bcdc63-c325-4b6b-90be-ede72e711f4f" providerId="AD" clId="Web-{44AF010C-875B-B473-D094-802C5D830253}" dt="2022-02-09T06:05:23.462" v="385"/>
          <ac:spMkLst>
            <pc:docMk/>
            <pc:sldMk cId="3045484439" sldId="267"/>
            <ac:spMk id="3" creationId="{77B7DB58-D47A-4ECC-AFCE-2166512423BE}"/>
          </ac:spMkLst>
        </pc:spChg>
        <pc:graphicFrameChg chg="add del mod ord modGraphic">
          <ac:chgData name="Bunner, Oliver J" userId="S::obunner3@gatech.edu::50bcdc63-c325-4b6b-90be-ede72e711f4f" providerId="AD" clId="Web-{44AF010C-875B-B473-D094-802C5D830253}" dt="2022-02-09T06:05:23.462" v="385"/>
          <ac:graphicFrameMkLst>
            <pc:docMk/>
            <pc:sldMk cId="3045484439" sldId="267"/>
            <ac:graphicFrameMk id="5" creationId="{E3C18B51-B40A-4B6F-897E-73435F6A1602}"/>
          </ac:graphicFrameMkLst>
        </pc:graphicFrameChg>
      </pc:sldChg>
      <pc:sldChg chg="addSp delSp modSp">
        <pc:chgData name="Bunner, Oliver J" userId="S::obunner3@gatech.edu::50bcdc63-c325-4b6b-90be-ede72e711f4f" providerId="AD" clId="Web-{44AF010C-875B-B473-D094-802C5D830253}" dt="2022-02-09T05:53:18.864" v="324" actId="20577"/>
        <pc:sldMkLst>
          <pc:docMk/>
          <pc:sldMk cId="3839530735" sldId="268"/>
        </pc:sldMkLst>
        <pc:spChg chg="del">
          <ac:chgData name="Bunner, Oliver J" userId="S::obunner3@gatech.edu::50bcdc63-c325-4b6b-90be-ede72e711f4f" providerId="AD" clId="Web-{44AF010C-875B-B473-D094-802C5D830253}" dt="2022-02-09T05:41:29.727" v="37"/>
          <ac:spMkLst>
            <pc:docMk/>
            <pc:sldMk cId="3839530735" sldId="268"/>
            <ac:spMk id="3" creationId="{CCB7FB1A-FE4A-48D1-8A00-6B53E4799ED4}"/>
          </ac:spMkLst>
        </pc:spChg>
        <pc:spChg chg="add mod">
          <ac:chgData name="Bunner, Oliver J" userId="S::obunner3@gatech.edu::50bcdc63-c325-4b6b-90be-ede72e711f4f" providerId="AD" clId="Web-{44AF010C-875B-B473-D094-802C5D830253}" dt="2022-02-09T05:45:47.624" v="120" actId="1076"/>
          <ac:spMkLst>
            <pc:docMk/>
            <pc:sldMk cId="3839530735" sldId="268"/>
            <ac:spMk id="9" creationId="{C757995F-51C4-4969-9FC2-DB0CD3AFEA03}"/>
          </ac:spMkLst>
        </pc:spChg>
        <pc:spChg chg="add del">
          <ac:chgData name="Bunner, Oliver J" userId="S::obunner3@gatech.edu::50bcdc63-c325-4b6b-90be-ede72e711f4f" providerId="AD" clId="Web-{44AF010C-875B-B473-D094-802C5D830253}" dt="2022-02-09T05:44:13.262" v="77"/>
          <ac:spMkLst>
            <pc:docMk/>
            <pc:sldMk cId="3839530735" sldId="268"/>
            <ac:spMk id="10" creationId="{E73ADD5F-9A6C-4F30-8F65-A631C3C2A893}"/>
          </ac:spMkLst>
        </pc:spChg>
        <pc:spChg chg="add del">
          <ac:chgData name="Bunner, Oliver J" userId="S::obunner3@gatech.edu::50bcdc63-c325-4b6b-90be-ede72e711f4f" providerId="AD" clId="Web-{44AF010C-875B-B473-D094-802C5D830253}" dt="2022-02-09T05:44:12.497" v="76"/>
          <ac:spMkLst>
            <pc:docMk/>
            <pc:sldMk cId="3839530735" sldId="268"/>
            <ac:spMk id="11" creationId="{894E89D3-2512-49AD-89DC-D299196DB49E}"/>
          </ac:spMkLst>
        </pc:spChg>
        <pc:spChg chg="add del">
          <ac:chgData name="Bunner, Oliver J" userId="S::obunner3@gatech.edu::50bcdc63-c325-4b6b-90be-ede72e711f4f" providerId="AD" clId="Web-{44AF010C-875B-B473-D094-802C5D830253}" dt="2022-02-09T05:44:11.840" v="75"/>
          <ac:spMkLst>
            <pc:docMk/>
            <pc:sldMk cId="3839530735" sldId="268"/>
            <ac:spMk id="12" creationId="{A5185B99-599E-45D7-AA74-1B29C1DF6CBC}"/>
          </ac:spMkLst>
        </pc:spChg>
        <pc:spChg chg="add del">
          <ac:chgData name="Bunner, Oliver J" userId="S::obunner3@gatech.edu::50bcdc63-c325-4b6b-90be-ede72e711f4f" providerId="AD" clId="Web-{44AF010C-875B-B473-D094-802C5D830253}" dt="2022-02-09T05:44:11.434" v="74"/>
          <ac:spMkLst>
            <pc:docMk/>
            <pc:sldMk cId="3839530735" sldId="268"/>
            <ac:spMk id="13" creationId="{E0932086-8E3D-4B0F-A7B8-E021B04AE571}"/>
          </ac:spMkLst>
        </pc:spChg>
        <pc:spChg chg="add del">
          <ac:chgData name="Bunner, Oliver J" userId="S::obunner3@gatech.edu::50bcdc63-c325-4b6b-90be-ede72e711f4f" providerId="AD" clId="Web-{44AF010C-875B-B473-D094-802C5D830253}" dt="2022-02-09T05:44:10.856" v="73"/>
          <ac:spMkLst>
            <pc:docMk/>
            <pc:sldMk cId="3839530735" sldId="268"/>
            <ac:spMk id="14" creationId="{FECCBA11-4702-4537-8D7F-A0E69AFD4303}"/>
          </ac:spMkLst>
        </pc:spChg>
        <pc:spChg chg="add mod">
          <ac:chgData name="Bunner, Oliver J" userId="S::obunner3@gatech.edu::50bcdc63-c325-4b6b-90be-ede72e711f4f" providerId="AD" clId="Web-{44AF010C-875B-B473-D094-802C5D830253}" dt="2022-02-09T05:51:09.781" v="283" actId="1076"/>
          <ac:spMkLst>
            <pc:docMk/>
            <pc:sldMk cId="3839530735" sldId="268"/>
            <ac:spMk id="15" creationId="{7EF1F484-5A37-4905-A49C-976462010EFA}"/>
          </ac:spMkLst>
        </pc:spChg>
        <pc:spChg chg="add mod">
          <ac:chgData name="Bunner, Oliver J" userId="S::obunner3@gatech.edu::50bcdc63-c325-4b6b-90be-ede72e711f4f" providerId="AD" clId="Web-{44AF010C-875B-B473-D094-802C5D830253}" dt="2022-02-09T05:51:18.203" v="285" actId="1076"/>
          <ac:spMkLst>
            <pc:docMk/>
            <pc:sldMk cId="3839530735" sldId="268"/>
            <ac:spMk id="16" creationId="{17C60DD3-99D9-4727-BBC6-11094018037D}"/>
          </ac:spMkLst>
        </pc:spChg>
        <pc:spChg chg="add mod">
          <ac:chgData name="Bunner, Oliver J" userId="S::obunner3@gatech.edu::50bcdc63-c325-4b6b-90be-ede72e711f4f" providerId="AD" clId="Web-{44AF010C-875B-B473-D094-802C5D830253}" dt="2022-02-09T05:53:18.864" v="324" actId="20577"/>
          <ac:spMkLst>
            <pc:docMk/>
            <pc:sldMk cId="3839530735" sldId="268"/>
            <ac:spMk id="17" creationId="{0EE7DD78-D3D0-4CC1-84AF-2FCDA9488251}"/>
          </ac:spMkLst>
        </pc:spChg>
        <pc:picChg chg="add mod ord">
          <ac:chgData name="Bunner, Oliver J" userId="S::obunner3@gatech.edu::50bcdc63-c325-4b6b-90be-ede72e711f4f" providerId="AD" clId="Web-{44AF010C-875B-B473-D094-802C5D830253}" dt="2022-02-09T05:43:40.464" v="66" actId="1076"/>
          <ac:picMkLst>
            <pc:docMk/>
            <pc:sldMk cId="3839530735" sldId="268"/>
            <ac:picMk id="4" creationId="{0877324F-E968-464A-9352-420ED298BCE9}"/>
          </ac:picMkLst>
        </pc:picChg>
        <pc:picChg chg="add mod">
          <ac:chgData name="Bunner, Oliver J" userId="S::obunner3@gatech.edu::50bcdc63-c325-4b6b-90be-ede72e711f4f" providerId="AD" clId="Web-{44AF010C-875B-B473-D094-802C5D830253}" dt="2022-02-09T05:43:39.089" v="65" actId="1076"/>
          <ac:picMkLst>
            <pc:docMk/>
            <pc:sldMk cId="3839530735" sldId="268"/>
            <ac:picMk id="5" creationId="{C101F578-3626-4C31-B3C1-6A50E4984B04}"/>
          </ac:picMkLst>
        </pc:picChg>
        <pc:picChg chg="add del mod">
          <ac:chgData name="Bunner, Oliver J" userId="S::obunner3@gatech.edu::50bcdc63-c325-4b6b-90be-ede72e711f4f" providerId="AD" clId="Web-{44AF010C-875B-B473-D094-802C5D830253}" dt="2022-02-09T05:43:25.308" v="58"/>
          <ac:picMkLst>
            <pc:docMk/>
            <pc:sldMk cId="3839530735" sldId="268"/>
            <ac:picMk id="6" creationId="{E8B2798F-CCE0-4350-A3E3-FB87FB8B4562}"/>
          </ac:picMkLst>
        </pc:picChg>
        <pc:picChg chg="add mod">
          <ac:chgData name="Bunner, Oliver J" userId="S::obunner3@gatech.edu::50bcdc63-c325-4b6b-90be-ede72e711f4f" providerId="AD" clId="Web-{44AF010C-875B-B473-D094-802C5D830253}" dt="2022-02-09T05:43:29.699" v="61" actId="1076"/>
          <ac:picMkLst>
            <pc:docMk/>
            <pc:sldMk cId="3839530735" sldId="268"/>
            <ac:picMk id="7" creationId="{888F7811-5083-44AC-99B0-7CE6C147C30B}"/>
          </ac:picMkLst>
        </pc:picChg>
        <pc:picChg chg="add mod">
          <ac:chgData name="Bunner, Oliver J" userId="S::obunner3@gatech.edu::50bcdc63-c325-4b6b-90be-ede72e711f4f" providerId="AD" clId="Web-{44AF010C-875B-B473-D094-802C5D830253}" dt="2022-02-09T05:43:33.480" v="62" actId="1076"/>
          <ac:picMkLst>
            <pc:docMk/>
            <pc:sldMk cId="3839530735" sldId="268"/>
            <ac:picMk id="8" creationId="{2D923561-5762-4284-A11D-D01286223DC9}"/>
          </ac:picMkLst>
        </pc:picChg>
      </pc:sldChg>
      <pc:sldChg chg="addSp delSp modSp">
        <pc:chgData name="Bunner, Oliver J" userId="S::obunner3@gatech.edu::50bcdc63-c325-4b6b-90be-ede72e711f4f" providerId="AD" clId="Web-{44AF010C-875B-B473-D094-802C5D830253}" dt="2022-02-09T05:58:48.608" v="350" actId="14100"/>
        <pc:sldMkLst>
          <pc:docMk/>
          <pc:sldMk cId="1910713304" sldId="269"/>
        </pc:sldMkLst>
        <pc:spChg chg="del">
          <ac:chgData name="Bunner, Oliver J" userId="S::obunner3@gatech.edu::50bcdc63-c325-4b6b-90be-ede72e711f4f" providerId="AD" clId="Web-{44AF010C-875B-B473-D094-802C5D830253}" dt="2022-02-09T05:56:40.292" v="325"/>
          <ac:spMkLst>
            <pc:docMk/>
            <pc:sldMk cId="1910713304" sldId="269"/>
            <ac:spMk id="3" creationId="{F6A622B2-049F-447B-BFB9-B347AF69FD9C}"/>
          </ac:spMkLst>
        </pc:spChg>
        <pc:spChg chg="add mod">
          <ac:chgData name="Bunner, Oliver J" userId="S::obunner3@gatech.edu::50bcdc63-c325-4b6b-90be-ede72e711f4f" providerId="AD" clId="Web-{44AF010C-875B-B473-D094-802C5D830253}" dt="2022-02-09T05:58:08.498" v="341"/>
          <ac:spMkLst>
            <pc:docMk/>
            <pc:sldMk cId="1910713304" sldId="269"/>
            <ac:spMk id="7" creationId="{9FDAE10A-EE37-4188-B786-D1C7C6169108}"/>
          </ac:spMkLst>
        </pc:spChg>
        <pc:spChg chg="add mod">
          <ac:chgData name="Bunner, Oliver J" userId="S::obunner3@gatech.edu::50bcdc63-c325-4b6b-90be-ede72e711f4f" providerId="AD" clId="Web-{44AF010C-875B-B473-D094-802C5D830253}" dt="2022-02-09T05:58:22.607" v="343" actId="1076"/>
          <ac:spMkLst>
            <pc:docMk/>
            <pc:sldMk cId="1910713304" sldId="269"/>
            <ac:spMk id="9" creationId="{578E39E1-3720-436B-A538-8A276F06FB5F}"/>
          </ac:spMkLst>
        </pc:spChg>
        <pc:spChg chg="add mod">
          <ac:chgData name="Bunner, Oliver J" userId="S::obunner3@gatech.edu::50bcdc63-c325-4b6b-90be-ede72e711f4f" providerId="AD" clId="Web-{44AF010C-875B-B473-D094-802C5D830253}" dt="2022-02-09T05:58:48.608" v="350" actId="14100"/>
          <ac:spMkLst>
            <pc:docMk/>
            <pc:sldMk cId="1910713304" sldId="269"/>
            <ac:spMk id="10" creationId="{BC5FE0F0-CAA0-430F-9FCC-396035CBB97A}"/>
          </ac:spMkLst>
        </pc:spChg>
        <pc:picChg chg="add mod ord">
          <ac:chgData name="Bunner, Oliver J" userId="S::obunner3@gatech.edu::50bcdc63-c325-4b6b-90be-ede72e711f4f" providerId="AD" clId="Web-{44AF010C-875B-B473-D094-802C5D830253}" dt="2022-02-09T05:58:35.045" v="346" actId="1076"/>
          <ac:picMkLst>
            <pc:docMk/>
            <pc:sldMk cId="1910713304" sldId="269"/>
            <ac:picMk id="4" creationId="{A6884CD4-13E4-4389-9F71-B19A5DE1827F}"/>
          </ac:picMkLst>
        </pc:picChg>
        <pc:inkChg chg="add del">
          <ac:chgData name="Bunner, Oliver J" userId="S::obunner3@gatech.edu::50bcdc63-c325-4b6b-90be-ede72e711f4f" providerId="AD" clId="Web-{44AF010C-875B-B473-D094-802C5D830253}" dt="2022-02-09T05:57:19.215" v="331"/>
          <ac:inkMkLst>
            <pc:docMk/>
            <pc:sldMk cId="1910713304" sldId="269"/>
            <ac:inkMk id="5" creationId="{3C8E20B2-8803-49A9-A6B4-694EF7AA823D}"/>
          </ac:inkMkLst>
        </pc:inkChg>
        <pc:inkChg chg="add del">
          <ac:chgData name="Bunner, Oliver J" userId="S::obunner3@gatech.edu::50bcdc63-c325-4b6b-90be-ede72e711f4f" providerId="AD" clId="Web-{44AF010C-875B-B473-D094-802C5D830253}" dt="2022-02-09T05:57:26.496" v="333"/>
          <ac:inkMkLst>
            <pc:docMk/>
            <pc:sldMk cId="1910713304" sldId="269"/>
            <ac:inkMk id="6" creationId="{661A2A30-5DC7-46C8-BA78-739F24EB9C3D}"/>
          </ac:inkMkLst>
        </pc:inkChg>
        <pc:inkChg chg="add del">
          <ac:chgData name="Bunner, Oliver J" userId="S::obunner3@gatech.edu::50bcdc63-c325-4b6b-90be-ede72e711f4f" providerId="AD" clId="Web-{44AF010C-875B-B473-D094-802C5D830253}" dt="2022-02-09T05:57:37.044" v="336"/>
          <ac:inkMkLst>
            <pc:docMk/>
            <pc:sldMk cId="1910713304" sldId="269"/>
            <ac:inkMk id="8" creationId="{05259D90-A5FD-49DA-B77D-DA87C264CD30}"/>
          </ac:inkMkLst>
        </pc:inkChg>
      </pc:sldChg>
      <pc:sldChg chg="addSp delSp modSp">
        <pc:chgData name="Bunner, Oliver J" userId="S::obunner3@gatech.edu::50bcdc63-c325-4b6b-90be-ede72e711f4f" providerId="AD" clId="Web-{44AF010C-875B-B473-D094-802C5D830253}" dt="2022-02-09T05:21:30.619" v="36" actId="1076"/>
        <pc:sldMkLst>
          <pc:docMk/>
          <pc:sldMk cId="747654079" sldId="270"/>
        </pc:sldMkLst>
        <pc:spChg chg="add del">
          <ac:chgData name="Bunner, Oliver J" userId="S::obunner3@gatech.edu::50bcdc63-c325-4b6b-90be-ede72e711f4f" providerId="AD" clId="Web-{44AF010C-875B-B473-D094-802C5D830253}" dt="2022-02-09T05:21:20.963" v="32"/>
          <ac:spMkLst>
            <pc:docMk/>
            <pc:sldMk cId="747654079" sldId="270"/>
            <ac:spMk id="3" creationId="{173DE95E-645D-4895-AE59-9318FFDD1235}"/>
          </ac:spMkLst>
        </pc:spChg>
        <pc:spChg chg="add del mod">
          <ac:chgData name="Bunner, Oliver J" userId="S::obunner3@gatech.edu::50bcdc63-c325-4b6b-90be-ede72e711f4f" providerId="AD" clId="Web-{44AF010C-875B-B473-D094-802C5D830253}" dt="2022-02-09T05:20:13.054" v="30"/>
          <ac:spMkLst>
            <pc:docMk/>
            <pc:sldMk cId="747654079" sldId="270"/>
            <ac:spMk id="6" creationId="{944F4720-3F93-4B08-9D4E-2508CE9AD181}"/>
          </ac:spMkLst>
        </pc:spChg>
        <pc:picChg chg="add del mod ord">
          <ac:chgData name="Bunner, Oliver J" userId="S::obunner3@gatech.edu::50bcdc63-c325-4b6b-90be-ede72e711f4f" providerId="AD" clId="Web-{44AF010C-875B-B473-D094-802C5D830253}" dt="2022-02-09T05:19:55.991" v="11"/>
          <ac:picMkLst>
            <pc:docMk/>
            <pc:sldMk cId="747654079" sldId="270"/>
            <ac:picMk id="4" creationId="{061D11EA-F235-4D03-A93E-5B74E7DCA2AC}"/>
          </ac:picMkLst>
        </pc:picChg>
        <pc:picChg chg="add del mod ord">
          <ac:chgData name="Bunner, Oliver J" userId="S::obunner3@gatech.edu::50bcdc63-c325-4b6b-90be-ede72e711f4f" providerId="AD" clId="Web-{44AF010C-875B-B473-D094-802C5D830253}" dt="2022-02-09T05:20:13.054" v="31"/>
          <ac:picMkLst>
            <pc:docMk/>
            <pc:sldMk cId="747654079" sldId="270"/>
            <ac:picMk id="5" creationId="{D1E34F8E-8CF4-4AF6-9C70-E32CCC9EA4C1}"/>
          </ac:picMkLst>
        </pc:picChg>
        <pc:picChg chg="add mod ord">
          <ac:chgData name="Bunner, Oliver J" userId="S::obunner3@gatech.edu::50bcdc63-c325-4b6b-90be-ede72e711f4f" providerId="AD" clId="Web-{44AF010C-875B-B473-D094-802C5D830253}" dt="2022-02-09T05:21:30.619" v="36" actId="1076"/>
          <ac:picMkLst>
            <pc:docMk/>
            <pc:sldMk cId="747654079" sldId="270"/>
            <ac:picMk id="7" creationId="{34737147-BF31-4297-AF9D-0AE9F3669F8A}"/>
          </ac:picMkLst>
        </pc:picChg>
      </pc:sldChg>
      <pc:sldChg chg="addSp delSp modSp new">
        <pc:chgData name="Bunner, Oliver J" userId="S::obunner3@gatech.edu::50bcdc63-c325-4b6b-90be-ede72e711f4f" providerId="AD" clId="Web-{44AF010C-875B-B473-D094-802C5D830253}" dt="2022-02-09T06:01:41.706" v="379" actId="1076"/>
        <pc:sldMkLst>
          <pc:docMk/>
          <pc:sldMk cId="1188599799" sldId="279"/>
        </pc:sldMkLst>
        <pc:spChg chg="mod">
          <ac:chgData name="Bunner, Oliver J" userId="S::obunner3@gatech.edu::50bcdc63-c325-4b6b-90be-ede72e711f4f" providerId="AD" clId="Web-{44AF010C-875B-B473-D094-802C5D830253}" dt="2022-02-09T05:59:20.343" v="365" actId="20577"/>
          <ac:spMkLst>
            <pc:docMk/>
            <pc:sldMk cId="1188599799" sldId="279"/>
            <ac:spMk id="2" creationId="{26A48BD6-3F7D-4197-841B-C43950FB42FE}"/>
          </ac:spMkLst>
        </pc:spChg>
        <pc:spChg chg="del">
          <ac:chgData name="Bunner, Oliver J" userId="S::obunner3@gatech.edu::50bcdc63-c325-4b6b-90be-ede72e711f4f" providerId="AD" clId="Web-{44AF010C-875B-B473-D094-802C5D830253}" dt="2022-02-09T06:00:30.110" v="366"/>
          <ac:spMkLst>
            <pc:docMk/>
            <pc:sldMk cId="1188599799" sldId="279"/>
            <ac:spMk id="3" creationId="{16F3E5CF-1010-4FE7-A718-44BCD648CF2B}"/>
          </ac:spMkLst>
        </pc:spChg>
        <pc:picChg chg="add mod ord">
          <ac:chgData name="Bunner, Oliver J" userId="S::obunner3@gatech.edu::50bcdc63-c325-4b6b-90be-ede72e711f4f" providerId="AD" clId="Web-{44AF010C-875B-B473-D094-802C5D830253}" dt="2022-02-09T06:00:38.423" v="370" actId="1076"/>
          <ac:picMkLst>
            <pc:docMk/>
            <pc:sldMk cId="1188599799" sldId="279"/>
            <ac:picMk id="4" creationId="{CF4922C9-0A32-406E-BA02-DC4BF3DC9329}"/>
          </ac:picMkLst>
        </pc:picChg>
        <pc:picChg chg="add mod">
          <ac:chgData name="Bunner, Oliver J" userId="S::obunner3@gatech.edu::50bcdc63-c325-4b6b-90be-ede72e711f4f" providerId="AD" clId="Web-{44AF010C-875B-B473-D094-802C5D830253}" dt="2022-02-09T06:01:41.706" v="379" actId="1076"/>
          <ac:picMkLst>
            <pc:docMk/>
            <pc:sldMk cId="1188599799" sldId="279"/>
            <ac:picMk id="5" creationId="{DC1A8523-B98D-4CD7-AAFE-E563B40D96B0}"/>
          </ac:picMkLst>
        </pc:picChg>
        <pc:picChg chg="add mod">
          <ac:chgData name="Bunner, Oliver J" userId="S::obunner3@gatech.edu::50bcdc63-c325-4b6b-90be-ede72e711f4f" providerId="AD" clId="Web-{44AF010C-875B-B473-D094-802C5D830253}" dt="2022-02-09T06:01:40.581" v="378" actId="1076"/>
          <ac:picMkLst>
            <pc:docMk/>
            <pc:sldMk cId="1188599799" sldId="279"/>
            <ac:picMk id="6" creationId="{7C1616BF-9831-41BC-B8F8-8D73B7BA90C0}"/>
          </ac:picMkLst>
        </pc:picChg>
      </pc:sldChg>
    </pc:docChg>
  </pc:docChgLst>
  <pc:docChgLst>
    <pc:chgData name="Bunner, Oliver J" userId="S::obunner3@gatech.edu::50bcdc63-c325-4b6b-90be-ede72e711f4f" providerId="AD" clId="Web-{F6E695D5-E1F4-AD5A-1F4B-AC243984E919}"/>
    <pc:docChg chg="delSld modSld">
      <pc:chgData name="Bunner, Oliver J" userId="S::obunner3@gatech.edu::50bcdc63-c325-4b6b-90be-ede72e711f4f" providerId="AD" clId="Web-{F6E695D5-E1F4-AD5A-1F4B-AC243984E919}" dt="2022-02-09T06:12:25.452" v="74" actId="20577"/>
      <pc:docMkLst>
        <pc:docMk/>
      </pc:docMkLst>
      <pc:sldChg chg="del">
        <pc:chgData name="Bunner, Oliver J" userId="S::obunner3@gatech.edu::50bcdc63-c325-4b6b-90be-ede72e711f4f" providerId="AD" clId="Web-{F6E695D5-E1F4-AD5A-1F4B-AC243984E919}" dt="2022-02-09T06:05:50.771" v="1"/>
        <pc:sldMkLst>
          <pc:docMk/>
          <pc:sldMk cId="497607547" sldId="258"/>
        </pc:sldMkLst>
      </pc:sldChg>
      <pc:sldChg chg="del">
        <pc:chgData name="Bunner, Oliver J" userId="S::obunner3@gatech.edu::50bcdc63-c325-4b6b-90be-ede72e711f4f" providerId="AD" clId="Web-{F6E695D5-E1F4-AD5A-1F4B-AC243984E919}" dt="2022-02-09T06:05:49.521" v="0"/>
        <pc:sldMkLst>
          <pc:docMk/>
          <pc:sldMk cId="1703342593" sldId="261"/>
        </pc:sldMkLst>
      </pc:sldChg>
      <pc:sldChg chg="addSp delSp modSp">
        <pc:chgData name="Bunner, Oliver J" userId="S::obunner3@gatech.edu::50bcdc63-c325-4b6b-90be-ede72e711f4f" providerId="AD" clId="Web-{F6E695D5-E1F4-AD5A-1F4B-AC243984E919}" dt="2022-02-09T06:12:25.452" v="74" actId="20577"/>
        <pc:sldMkLst>
          <pc:docMk/>
          <pc:sldMk cId="3045484439" sldId="267"/>
        </pc:sldMkLst>
        <pc:spChg chg="del">
          <ac:chgData name="Bunner, Oliver J" userId="S::obunner3@gatech.edu::50bcdc63-c325-4b6b-90be-ede72e711f4f" providerId="AD" clId="Web-{F6E695D5-E1F4-AD5A-1F4B-AC243984E919}" dt="2022-02-09T06:06:29.069" v="2"/>
          <ac:spMkLst>
            <pc:docMk/>
            <pc:sldMk cId="3045484439" sldId="267"/>
            <ac:spMk id="3" creationId="{77B7DB58-D47A-4ECC-AFCE-2166512423BE}"/>
          </ac:spMkLst>
        </pc:spChg>
        <pc:spChg chg="add mod">
          <ac:chgData name="Bunner, Oliver J" userId="S::obunner3@gatech.edu::50bcdc63-c325-4b6b-90be-ede72e711f4f" providerId="AD" clId="Web-{F6E695D5-E1F4-AD5A-1F4B-AC243984E919}" dt="2022-02-09T06:12:25.452" v="74" actId="20577"/>
          <ac:spMkLst>
            <pc:docMk/>
            <pc:sldMk cId="3045484439" sldId="267"/>
            <ac:spMk id="5" creationId="{115A5205-7D5C-4502-B226-36D05D3FE805}"/>
          </ac:spMkLst>
        </pc:spChg>
        <pc:picChg chg="add mod ord">
          <ac:chgData name="Bunner, Oliver J" userId="S::obunner3@gatech.edu::50bcdc63-c325-4b6b-90be-ede72e711f4f" providerId="AD" clId="Web-{F6E695D5-E1F4-AD5A-1F4B-AC243984E919}" dt="2022-02-09T06:06:47.413" v="9" actId="1076"/>
          <ac:picMkLst>
            <pc:docMk/>
            <pc:sldMk cId="3045484439" sldId="267"/>
            <ac:picMk id="4" creationId="{A579A276-7DCE-4A03-AF6D-614BAE5A7EDB}"/>
          </ac:picMkLst>
        </pc:picChg>
      </pc:sldChg>
    </pc:docChg>
  </pc:docChgLst>
  <pc:docChgLst>
    <pc:chgData name="Survance, Dakota L" userId="S::dsurvance3@gatech.edu::7c9992a2-f6e6-4ffd-931c-d4ac30449e06" providerId="AD" clId="Web-{0D2FBDBE-163D-6649-22F8-A834D332361B}"/>
    <pc:docChg chg="delSld modSld">
      <pc:chgData name="Survance, Dakota L" userId="S::dsurvance3@gatech.edu::7c9992a2-f6e6-4ffd-931c-d4ac30449e06" providerId="AD" clId="Web-{0D2FBDBE-163D-6649-22F8-A834D332361B}" dt="2022-02-09T14:41:50.329" v="7" actId="20577"/>
      <pc:docMkLst>
        <pc:docMk/>
      </pc:docMkLst>
      <pc:sldChg chg="del">
        <pc:chgData name="Survance, Dakota L" userId="S::dsurvance3@gatech.edu::7c9992a2-f6e6-4ffd-931c-d4ac30449e06" providerId="AD" clId="Web-{0D2FBDBE-163D-6649-22F8-A834D332361B}" dt="2022-02-09T14:39:14.778" v="1"/>
        <pc:sldMkLst>
          <pc:docMk/>
          <pc:sldMk cId="4209322005" sldId="259"/>
        </pc:sldMkLst>
      </pc:sldChg>
      <pc:sldChg chg="delSp modSp">
        <pc:chgData name="Survance, Dakota L" userId="S::dsurvance3@gatech.edu::7c9992a2-f6e6-4ffd-931c-d4ac30449e06" providerId="AD" clId="Web-{0D2FBDBE-163D-6649-22F8-A834D332361B}" dt="2022-02-09T14:39:40.028" v="5"/>
        <pc:sldMkLst>
          <pc:docMk/>
          <pc:sldMk cId="3501347425" sldId="260"/>
        </pc:sldMkLst>
        <pc:spChg chg="del mod">
          <ac:chgData name="Survance, Dakota L" userId="S::dsurvance3@gatech.edu::7c9992a2-f6e6-4ffd-931c-d4ac30449e06" providerId="AD" clId="Web-{0D2FBDBE-163D-6649-22F8-A834D332361B}" dt="2022-02-09T14:39:40.028" v="5"/>
          <ac:spMkLst>
            <pc:docMk/>
            <pc:sldMk cId="3501347425" sldId="260"/>
            <ac:spMk id="3" creationId="{A9CB511D-EA45-4336-847C-1252667143B5}"/>
          </ac:spMkLst>
        </pc:spChg>
      </pc:sldChg>
      <pc:sldChg chg="modSp">
        <pc:chgData name="Survance, Dakota L" userId="S::dsurvance3@gatech.edu::7c9992a2-f6e6-4ffd-931c-d4ac30449e06" providerId="AD" clId="Web-{0D2FBDBE-163D-6649-22F8-A834D332361B}" dt="2022-02-09T14:41:50.329" v="7" actId="20577"/>
        <pc:sldMkLst>
          <pc:docMk/>
          <pc:sldMk cId="2520796967" sldId="265"/>
        </pc:sldMkLst>
        <pc:spChg chg="mod">
          <ac:chgData name="Survance, Dakota L" userId="S::dsurvance3@gatech.edu::7c9992a2-f6e6-4ffd-931c-d4ac30449e06" providerId="AD" clId="Web-{0D2FBDBE-163D-6649-22F8-A834D332361B}" dt="2022-02-09T14:41:50.329" v="7" actId="20577"/>
          <ac:spMkLst>
            <pc:docMk/>
            <pc:sldMk cId="2520796967" sldId="265"/>
            <ac:spMk id="7" creationId="{AA9AE871-7846-4801-92F5-0A5827EC3D58}"/>
          </ac:spMkLst>
        </pc:spChg>
      </pc:sldChg>
      <pc:sldChg chg="modSp">
        <pc:chgData name="Survance, Dakota L" userId="S::dsurvance3@gatech.edu::7c9992a2-f6e6-4ffd-931c-d4ac30449e06" providerId="AD" clId="Web-{0D2FBDBE-163D-6649-22F8-A834D332361B}" dt="2022-02-09T14:39:01.277" v="0" actId="20577"/>
        <pc:sldMkLst>
          <pc:docMk/>
          <pc:sldMk cId="747654079" sldId="270"/>
        </pc:sldMkLst>
        <pc:spChg chg="mod">
          <ac:chgData name="Survance, Dakota L" userId="S::dsurvance3@gatech.edu::7c9992a2-f6e6-4ffd-931c-d4ac30449e06" providerId="AD" clId="Web-{0D2FBDBE-163D-6649-22F8-A834D332361B}" dt="2022-02-09T14:39:01.277" v="0" actId="20577"/>
          <ac:spMkLst>
            <pc:docMk/>
            <pc:sldMk cId="747654079" sldId="270"/>
            <ac:spMk id="2" creationId="{5B5853E9-01AE-440B-8E01-A4B3E990764D}"/>
          </ac:spMkLst>
        </pc:spChg>
      </pc:sldChg>
    </pc:docChg>
  </pc:docChgLst>
  <pc:docChgLst>
    <pc:chgData name="Survance, Dakota L" userId="7c9992a2-f6e6-4ffd-931c-d4ac30449e06" providerId="ADAL" clId="{62CE8F5D-BE31-4B69-ACAF-FFDDC6F5AD51}"/>
    <pc:docChg chg="undo redo custSel addSld delSld modSld sldOrd">
      <pc:chgData name="Survance, Dakota L" userId="7c9992a2-f6e6-4ffd-931c-d4ac30449e06" providerId="ADAL" clId="{62CE8F5D-BE31-4B69-ACAF-FFDDC6F5AD51}" dt="2022-02-09T16:07:50.341" v="1345" actId="27636"/>
      <pc:docMkLst>
        <pc:docMk/>
      </pc:docMkLst>
      <pc:sldChg chg="modSp mod">
        <pc:chgData name="Survance, Dakota L" userId="7c9992a2-f6e6-4ffd-931c-d4ac30449e06" providerId="ADAL" clId="{62CE8F5D-BE31-4B69-ACAF-FFDDC6F5AD51}" dt="2022-02-09T16:07:50.341" v="1345" actId="27636"/>
        <pc:sldMkLst>
          <pc:docMk/>
          <pc:sldMk cId="1487700712" sldId="256"/>
        </pc:sldMkLst>
        <pc:spChg chg="mod">
          <ac:chgData name="Survance, Dakota L" userId="7c9992a2-f6e6-4ffd-931c-d4ac30449e06" providerId="ADAL" clId="{62CE8F5D-BE31-4B69-ACAF-FFDDC6F5AD51}" dt="2022-02-09T16:07:50.341" v="1345" actId="27636"/>
          <ac:spMkLst>
            <pc:docMk/>
            <pc:sldMk cId="1487700712" sldId="256"/>
            <ac:spMk id="3" creationId="{48B6CF59-4E5B-494D-A2F7-97ADD01E6497}"/>
          </ac:spMkLst>
        </pc:spChg>
      </pc:sldChg>
      <pc:sldChg chg="del">
        <pc:chgData name="Survance, Dakota L" userId="7c9992a2-f6e6-4ffd-931c-d4ac30449e06" providerId="ADAL" clId="{62CE8F5D-BE31-4B69-ACAF-FFDDC6F5AD51}" dt="2022-02-09T01:28:20.145" v="18" actId="47"/>
        <pc:sldMkLst>
          <pc:docMk/>
          <pc:sldMk cId="1603971709" sldId="262"/>
        </pc:sldMkLst>
      </pc:sldChg>
      <pc:sldChg chg="addSp delSp modSp mod">
        <pc:chgData name="Survance, Dakota L" userId="7c9992a2-f6e6-4ffd-931c-d4ac30449e06" providerId="ADAL" clId="{62CE8F5D-BE31-4B69-ACAF-FFDDC6F5AD51}" dt="2022-02-09T02:01:24.661" v="499" actId="20577"/>
        <pc:sldMkLst>
          <pc:docMk/>
          <pc:sldMk cId="2013142790" sldId="263"/>
        </pc:sldMkLst>
        <pc:spChg chg="mod">
          <ac:chgData name="Survance, Dakota L" userId="7c9992a2-f6e6-4ffd-931c-d4ac30449e06" providerId="ADAL" clId="{62CE8F5D-BE31-4B69-ACAF-FFDDC6F5AD51}" dt="2022-02-09T02:00:56.875" v="452" actId="1076"/>
          <ac:spMkLst>
            <pc:docMk/>
            <pc:sldMk cId="2013142790" sldId="263"/>
            <ac:spMk id="2" creationId="{C9B77B9B-66EF-4EDF-ADC0-3C09D7D1FB4E}"/>
          </ac:spMkLst>
        </pc:spChg>
        <pc:spChg chg="del mod">
          <ac:chgData name="Survance, Dakota L" userId="7c9992a2-f6e6-4ffd-931c-d4ac30449e06" providerId="ADAL" clId="{62CE8F5D-BE31-4B69-ACAF-FFDDC6F5AD51}" dt="2022-02-09T01:54:38.076" v="346" actId="478"/>
          <ac:spMkLst>
            <pc:docMk/>
            <pc:sldMk cId="2013142790" sldId="263"/>
            <ac:spMk id="3" creationId="{422E473A-AC67-49B5-976D-F78A3DB401A6}"/>
          </ac:spMkLst>
        </pc:spChg>
        <pc:spChg chg="add del mod">
          <ac:chgData name="Survance, Dakota L" userId="7c9992a2-f6e6-4ffd-931c-d4ac30449e06" providerId="ADAL" clId="{62CE8F5D-BE31-4B69-ACAF-FFDDC6F5AD51}" dt="2022-02-09T01:54:55.561" v="347"/>
          <ac:spMkLst>
            <pc:docMk/>
            <pc:sldMk cId="2013142790" sldId="263"/>
            <ac:spMk id="4" creationId="{09150872-EBEC-4AE3-8DC3-13BC8E2F383F}"/>
          </ac:spMkLst>
        </pc:spChg>
        <pc:spChg chg="add del mod">
          <ac:chgData name="Survance, Dakota L" userId="7c9992a2-f6e6-4ffd-931c-d4ac30449e06" providerId="ADAL" clId="{62CE8F5D-BE31-4B69-ACAF-FFDDC6F5AD51}" dt="2022-02-09T01:56:24.551" v="353"/>
          <ac:spMkLst>
            <pc:docMk/>
            <pc:sldMk cId="2013142790" sldId="263"/>
            <ac:spMk id="8" creationId="{B1E47BC4-B36F-4017-AB39-0E4F8B496946}"/>
          </ac:spMkLst>
        </pc:spChg>
        <pc:spChg chg="add mod">
          <ac:chgData name="Survance, Dakota L" userId="7c9992a2-f6e6-4ffd-931c-d4ac30449e06" providerId="ADAL" clId="{62CE8F5D-BE31-4B69-ACAF-FFDDC6F5AD51}" dt="2022-02-09T01:59:06.252" v="407" actId="1037"/>
          <ac:spMkLst>
            <pc:docMk/>
            <pc:sldMk cId="2013142790" sldId="263"/>
            <ac:spMk id="13" creationId="{CA575970-30E3-447D-B0CB-1A55FAB4793D}"/>
          </ac:spMkLst>
        </pc:spChg>
        <pc:spChg chg="add mod">
          <ac:chgData name="Survance, Dakota L" userId="7c9992a2-f6e6-4ffd-931c-d4ac30449e06" providerId="ADAL" clId="{62CE8F5D-BE31-4B69-ACAF-FFDDC6F5AD51}" dt="2022-02-09T02:00:44.695" v="447" actId="1076"/>
          <ac:spMkLst>
            <pc:docMk/>
            <pc:sldMk cId="2013142790" sldId="263"/>
            <ac:spMk id="14" creationId="{CD20B912-2ABC-462B-A6C3-DE9A81EDCCA8}"/>
          </ac:spMkLst>
        </pc:spChg>
        <pc:spChg chg="add mod">
          <ac:chgData name="Survance, Dakota L" userId="7c9992a2-f6e6-4ffd-931c-d4ac30449e06" providerId="ADAL" clId="{62CE8F5D-BE31-4B69-ACAF-FFDDC6F5AD51}" dt="2022-02-09T02:01:12.325" v="488" actId="20577"/>
          <ac:spMkLst>
            <pc:docMk/>
            <pc:sldMk cId="2013142790" sldId="263"/>
            <ac:spMk id="18" creationId="{388CA9B1-675C-4250-AE81-153461467F00}"/>
          </ac:spMkLst>
        </pc:spChg>
        <pc:spChg chg="add mod">
          <ac:chgData name="Survance, Dakota L" userId="7c9992a2-f6e6-4ffd-931c-d4ac30449e06" providerId="ADAL" clId="{62CE8F5D-BE31-4B69-ACAF-FFDDC6F5AD51}" dt="2022-02-09T02:01:24.661" v="499" actId="20577"/>
          <ac:spMkLst>
            <pc:docMk/>
            <pc:sldMk cId="2013142790" sldId="263"/>
            <ac:spMk id="19" creationId="{A0688CBB-D58C-43C6-AAD0-BC68CBD0050D}"/>
          </ac:spMkLst>
        </pc:spChg>
        <pc:picChg chg="add del mod">
          <ac:chgData name="Survance, Dakota L" userId="7c9992a2-f6e6-4ffd-931c-d4ac30449e06" providerId="ADAL" clId="{62CE8F5D-BE31-4B69-ACAF-FFDDC6F5AD51}" dt="2022-02-09T01:55:03.847" v="352" actId="478"/>
          <ac:picMkLst>
            <pc:docMk/>
            <pc:sldMk cId="2013142790" sldId="263"/>
            <ac:picMk id="6" creationId="{8753748F-9BEA-477C-942B-7DE0CE3D4010}"/>
          </ac:picMkLst>
        </pc:picChg>
        <pc:picChg chg="add mod">
          <ac:chgData name="Survance, Dakota L" userId="7c9992a2-f6e6-4ffd-931c-d4ac30449e06" providerId="ADAL" clId="{62CE8F5D-BE31-4B69-ACAF-FFDDC6F5AD51}" dt="2022-02-09T01:58:26.891" v="381" actId="1076"/>
          <ac:picMkLst>
            <pc:docMk/>
            <pc:sldMk cId="2013142790" sldId="263"/>
            <ac:picMk id="10" creationId="{33D6B563-293F-4745-9896-FF494C8264E5}"/>
          </ac:picMkLst>
        </pc:picChg>
        <pc:picChg chg="add mod">
          <ac:chgData name="Survance, Dakota L" userId="7c9992a2-f6e6-4ffd-931c-d4ac30449e06" providerId="ADAL" clId="{62CE8F5D-BE31-4B69-ACAF-FFDDC6F5AD51}" dt="2022-02-09T01:58:24.968" v="380" actId="1076"/>
          <ac:picMkLst>
            <pc:docMk/>
            <pc:sldMk cId="2013142790" sldId="263"/>
            <ac:picMk id="12" creationId="{A6CED250-5DD9-4538-94DB-6C7282F736CC}"/>
          </ac:picMkLst>
        </pc:picChg>
        <pc:picChg chg="add del">
          <ac:chgData name="Survance, Dakota L" userId="7c9992a2-f6e6-4ffd-931c-d4ac30449e06" providerId="ADAL" clId="{62CE8F5D-BE31-4B69-ACAF-FFDDC6F5AD51}" dt="2022-02-09T01:54:38.076" v="346" actId="478"/>
          <ac:picMkLst>
            <pc:docMk/>
            <pc:sldMk cId="2013142790" sldId="263"/>
            <ac:picMk id="2050" creationId="{C57CB445-A681-44CF-8DB7-28017E148196}"/>
          </ac:picMkLst>
        </pc:picChg>
        <pc:picChg chg="add mod">
          <ac:chgData name="Survance, Dakota L" userId="7c9992a2-f6e6-4ffd-931c-d4ac30449e06" providerId="ADAL" clId="{62CE8F5D-BE31-4B69-ACAF-FFDDC6F5AD51}" dt="2022-02-09T01:58:17.910" v="378" actId="1076"/>
          <ac:picMkLst>
            <pc:docMk/>
            <pc:sldMk cId="2013142790" sldId="263"/>
            <ac:picMk id="2052" creationId="{69C74A83-FAAF-4C38-B5F6-DAE7ED874BA8}"/>
          </ac:picMkLst>
        </pc:picChg>
        <pc:picChg chg="add del mod">
          <ac:chgData name="Survance, Dakota L" userId="7c9992a2-f6e6-4ffd-931c-d4ac30449e06" providerId="ADAL" clId="{62CE8F5D-BE31-4B69-ACAF-FFDDC6F5AD51}" dt="2022-02-09T01:57:52.892" v="370" actId="478"/>
          <ac:picMkLst>
            <pc:docMk/>
            <pc:sldMk cId="2013142790" sldId="263"/>
            <ac:picMk id="2054" creationId="{E71B15D2-1972-4CEE-B665-C36DFCC18D9A}"/>
          </ac:picMkLst>
        </pc:picChg>
      </pc:sldChg>
      <pc:sldChg chg="modSp mod">
        <pc:chgData name="Survance, Dakota L" userId="7c9992a2-f6e6-4ffd-931c-d4ac30449e06" providerId="ADAL" clId="{62CE8F5D-BE31-4B69-ACAF-FFDDC6F5AD51}" dt="2022-02-09T02:19:24.159" v="991" actId="14100"/>
        <pc:sldMkLst>
          <pc:docMk/>
          <pc:sldMk cId="189920776" sldId="264"/>
        </pc:sldMkLst>
        <pc:spChg chg="mod">
          <ac:chgData name="Survance, Dakota L" userId="7c9992a2-f6e6-4ffd-931c-d4ac30449e06" providerId="ADAL" clId="{62CE8F5D-BE31-4B69-ACAF-FFDDC6F5AD51}" dt="2022-02-09T02:08:48.014" v="528" actId="5793"/>
          <ac:spMkLst>
            <pc:docMk/>
            <pc:sldMk cId="189920776" sldId="264"/>
            <ac:spMk id="2" creationId="{BA7780F4-8399-4A77-8752-6AEC0D8BE502}"/>
          </ac:spMkLst>
        </pc:spChg>
        <pc:spChg chg="mod">
          <ac:chgData name="Survance, Dakota L" userId="7c9992a2-f6e6-4ffd-931c-d4ac30449e06" providerId="ADAL" clId="{62CE8F5D-BE31-4B69-ACAF-FFDDC6F5AD51}" dt="2022-02-09T02:19:24.159" v="991" actId="14100"/>
          <ac:spMkLst>
            <pc:docMk/>
            <pc:sldMk cId="189920776" sldId="264"/>
            <ac:spMk id="3" creationId="{B3226D53-4890-4912-84B1-C66DBF9EEB05}"/>
          </ac:spMkLst>
        </pc:spChg>
      </pc:sldChg>
      <pc:sldChg chg="addSp delSp modSp mod">
        <pc:chgData name="Survance, Dakota L" userId="7c9992a2-f6e6-4ffd-931c-d4ac30449e06" providerId="ADAL" clId="{62CE8F5D-BE31-4B69-ACAF-FFDDC6F5AD51}" dt="2022-02-09T02:46:10.564" v="1243" actId="2711"/>
        <pc:sldMkLst>
          <pc:docMk/>
          <pc:sldMk cId="2520796967" sldId="265"/>
        </pc:sldMkLst>
        <pc:spChg chg="mod">
          <ac:chgData name="Survance, Dakota L" userId="7c9992a2-f6e6-4ffd-931c-d4ac30449e06" providerId="ADAL" clId="{62CE8F5D-BE31-4B69-ACAF-FFDDC6F5AD51}" dt="2022-02-09T02:14:58.973" v="545" actId="20577"/>
          <ac:spMkLst>
            <pc:docMk/>
            <pc:sldMk cId="2520796967" sldId="265"/>
            <ac:spMk id="2" creationId="{42905296-CE24-4A29-AA04-456E2B26A1D3}"/>
          </ac:spMkLst>
        </pc:spChg>
        <pc:spChg chg="del">
          <ac:chgData name="Survance, Dakota L" userId="7c9992a2-f6e6-4ffd-931c-d4ac30449e06" providerId="ADAL" clId="{62CE8F5D-BE31-4B69-ACAF-FFDDC6F5AD51}" dt="2022-02-09T02:23:46.207" v="992" actId="22"/>
          <ac:spMkLst>
            <pc:docMk/>
            <pc:sldMk cId="2520796967" sldId="265"/>
            <ac:spMk id="3" creationId="{B46A341A-9BF6-4A51-8CEC-4E6F300A3EA0}"/>
          </ac:spMkLst>
        </pc:spChg>
        <pc:spChg chg="add del mod">
          <ac:chgData name="Survance, Dakota L" userId="7c9992a2-f6e6-4ffd-931c-d4ac30449e06" providerId="ADAL" clId="{62CE8F5D-BE31-4B69-ACAF-FFDDC6F5AD51}" dt="2022-02-09T02:24:43.158" v="1004"/>
          <ac:spMkLst>
            <pc:docMk/>
            <pc:sldMk cId="2520796967" sldId="265"/>
            <ac:spMk id="6" creationId="{26E35995-CD6C-4CA2-A4BC-6AF1D43E5580}"/>
          </ac:spMkLst>
        </pc:spChg>
        <pc:spChg chg="add mod">
          <ac:chgData name="Survance, Dakota L" userId="7c9992a2-f6e6-4ffd-931c-d4ac30449e06" providerId="ADAL" clId="{62CE8F5D-BE31-4B69-ACAF-FFDDC6F5AD51}" dt="2022-02-09T02:46:10.564" v="1243" actId="2711"/>
          <ac:spMkLst>
            <pc:docMk/>
            <pc:sldMk cId="2520796967" sldId="265"/>
            <ac:spMk id="7" creationId="{AA9AE871-7846-4801-92F5-0A5827EC3D58}"/>
          </ac:spMkLst>
        </pc:spChg>
        <pc:picChg chg="add mod ord">
          <ac:chgData name="Survance, Dakota L" userId="7c9992a2-f6e6-4ffd-931c-d4ac30449e06" providerId="ADAL" clId="{62CE8F5D-BE31-4B69-ACAF-FFDDC6F5AD51}" dt="2022-02-09T02:24:20.279" v="999" actId="1037"/>
          <ac:picMkLst>
            <pc:docMk/>
            <pc:sldMk cId="2520796967" sldId="265"/>
            <ac:picMk id="5" creationId="{B8055A20-B544-452B-9C4A-888B771F8773}"/>
          </ac:picMkLst>
        </pc:picChg>
      </pc:sldChg>
      <pc:sldChg chg="modSp mod">
        <pc:chgData name="Survance, Dakota L" userId="7c9992a2-f6e6-4ffd-931c-d4ac30449e06" providerId="ADAL" clId="{62CE8F5D-BE31-4B69-ACAF-FFDDC6F5AD51}" dt="2022-02-09T03:11:56.984" v="1290"/>
        <pc:sldMkLst>
          <pc:docMk/>
          <pc:sldMk cId="1689652542" sldId="266"/>
        </pc:sldMkLst>
        <pc:spChg chg="mod">
          <ac:chgData name="Survance, Dakota L" userId="7c9992a2-f6e6-4ffd-931c-d4ac30449e06" providerId="ADAL" clId="{62CE8F5D-BE31-4B69-ACAF-FFDDC6F5AD51}" dt="2022-02-09T03:11:56.984" v="1290"/>
          <ac:spMkLst>
            <pc:docMk/>
            <pc:sldMk cId="1689652542" sldId="266"/>
            <ac:spMk id="3" creationId="{3FF492BF-C605-49E9-B81F-4C504A67692B}"/>
          </ac:spMkLst>
        </pc:spChg>
      </pc:sldChg>
      <pc:sldChg chg="delSp modSp new mod ord">
        <pc:chgData name="Survance, Dakota L" userId="7c9992a2-f6e6-4ffd-931c-d4ac30449e06" providerId="ADAL" clId="{62CE8F5D-BE31-4B69-ACAF-FFDDC6F5AD51}" dt="2022-02-09T01:28:09.783" v="17" actId="478"/>
        <pc:sldMkLst>
          <pc:docMk/>
          <pc:sldMk cId="2906212660" sldId="271"/>
        </pc:sldMkLst>
        <pc:spChg chg="mod">
          <ac:chgData name="Survance, Dakota L" userId="7c9992a2-f6e6-4ffd-931c-d4ac30449e06" providerId="ADAL" clId="{62CE8F5D-BE31-4B69-ACAF-FFDDC6F5AD51}" dt="2022-02-09T01:28:03.258" v="16" actId="20577"/>
          <ac:spMkLst>
            <pc:docMk/>
            <pc:sldMk cId="2906212660" sldId="271"/>
            <ac:spMk id="2" creationId="{D3686A5D-BD47-4516-BD86-3BE2BD58FBC0}"/>
          </ac:spMkLst>
        </pc:spChg>
        <pc:spChg chg="del">
          <ac:chgData name="Survance, Dakota L" userId="7c9992a2-f6e6-4ffd-931c-d4ac30449e06" providerId="ADAL" clId="{62CE8F5D-BE31-4B69-ACAF-FFDDC6F5AD51}" dt="2022-02-09T01:28:09.783" v="17" actId="478"/>
          <ac:spMkLst>
            <pc:docMk/>
            <pc:sldMk cId="2906212660" sldId="271"/>
            <ac:spMk id="3" creationId="{808E3048-82E1-4408-9FE5-E616232BFC2A}"/>
          </ac:spMkLst>
        </pc:spChg>
      </pc:sldChg>
      <pc:sldChg chg="addSp delSp modSp new mod modMedia modClrScheme delAnim chgLayout">
        <pc:chgData name="Survance, Dakota L" userId="7c9992a2-f6e6-4ffd-931c-d4ac30449e06" providerId="ADAL" clId="{62CE8F5D-BE31-4B69-ACAF-FFDDC6F5AD51}" dt="2022-02-09T01:32:38.441" v="72" actId="11529"/>
        <pc:sldMkLst>
          <pc:docMk/>
          <pc:sldMk cId="1818447299" sldId="272"/>
        </pc:sldMkLst>
        <pc:spChg chg="mod">
          <ac:chgData name="Survance, Dakota L" userId="7c9992a2-f6e6-4ffd-931c-d4ac30449e06" providerId="ADAL" clId="{62CE8F5D-BE31-4B69-ACAF-FFDDC6F5AD51}" dt="2022-02-09T01:30:12.859" v="47" actId="26606"/>
          <ac:spMkLst>
            <pc:docMk/>
            <pc:sldMk cId="1818447299" sldId="272"/>
            <ac:spMk id="2" creationId="{A6779280-F755-49F5-893F-340B107F07CD}"/>
          </ac:spMkLst>
        </pc:spChg>
        <pc:spChg chg="add del mod">
          <ac:chgData name="Survance, Dakota L" userId="7c9992a2-f6e6-4ffd-931c-d4ac30449e06" providerId="ADAL" clId="{62CE8F5D-BE31-4B69-ACAF-FFDDC6F5AD51}" dt="2022-02-09T01:30:12.859" v="47" actId="26606"/>
          <ac:spMkLst>
            <pc:docMk/>
            <pc:sldMk cId="1818447299" sldId="272"/>
            <ac:spMk id="8" creationId="{1D5CB7DF-845B-40CF-9EE3-7742846ECBD8}"/>
          </ac:spMkLst>
        </pc:spChg>
        <pc:spChg chg="add">
          <ac:chgData name="Survance, Dakota L" userId="7c9992a2-f6e6-4ffd-931c-d4ac30449e06" providerId="ADAL" clId="{62CE8F5D-BE31-4B69-ACAF-FFDDC6F5AD51}" dt="2022-02-09T01:32:19.142" v="70" actId="11529"/>
          <ac:spMkLst>
            <pc:docMk/>
            <pc:sldMk cId="1818447299" sldId="272"/>
            <ac:spMk id="9" creationId="{37E91CA2-CF93-4353-B9A7-FF3C12C6C647}"/>
          </ac:spMkLst>
        </pc:spChg>
        <pc:picChg chg="add del mod">
          <ac:chgData name="Survance, Dakota L" userId="7c9992a2-f6e6-4ffd-931c-d4ac30449e06" providerId="ADAL" clId="{62CE8F5D-BE31-4B69-ACAF-FFDDC6F5AD51}" dt="2022-02-09T01:30:12.859" v="47" actId="26606"/>
          <ac:picMkLst>
            <pc:docMk/>
            <pc:sldMk cId="1818447299" sldId="272"/>
            <ac:picMk id="4" creationId="{54A39DC2-602D-4598-B9BC-5CD1052702D2}"/>
          </ac:picMkLst>
        </pc:picChg>
        <pc:picChg chg="add mod">
          <ac:chgData name="Survance, Dakota L" userId="7c9992a2-f6e6-4ffd-931c-d4ac30449e06" providerId="ADAL" clId="{62CE8F5D-BE31-4B69-ACAF-FFDDC6F5AD51}" dt="2022-02-09T01:31:48.919" v="69" actId="1076"/>
          <ac:picMkLst>
            <pc:docMk/>
            <pc:sldMk cId="1818447299" sldId="272"/>
            <ac:picMk id="5" creationId="{1783F635-FFE5-495A-A877-2EA55867E3A3}"/>
          </ac:picMkLst>
        </pc:picChg>
        <pc:picChg chg="add mod">
          <ac:chgData name="Survance, Dakota L" userId="7c9992a2-f6e6-4ffd-931c-d4ac30449e06" providerId="ADAL" clId="{62CE8F5D-BE31-4B69-ACAF-FFDDC6F5AD51}" dt="2022-02-09T01:31:46.670" v="68" actId="1076"/>
          <ac:picMkLst>
            <pc:docMk/>
            <pc:sldMk cId="1818447299" sldId="272"/>
            <ac:picMk id="7" creationId="{B15B0623-650D-4B77-80DD-77A436254AF4}"/>
          </ac:picMkLst>
        </pc:picChg>
        <pc:picChg chg="add del mod">
          <ac:chgData name="Survance, Dakota L" userId="7c9992a2-f6e6-4ffd-931c-d4ac30449e06" providerId="ADAL" clId="{62CE8F5D-BE31-4B69-ACAF-FFDDC6F5AD51}" dt="2022-02-09T01:29:19.123" v="43" actId="478"/>
          <ac:picMkLst>
            <pc:docMk/>
            <pc:sldMk cId="1818447299" sldId="272"/>
            <ac:picMk id="1026" creationId="{599DA068-4E93-42D5-AA41-773E47E4B7E9}"/>
          </ac:picMkLst>
        </pc:picChg>
        <pc:picChg chg="add del mod">
          <ac:chgData name="Survance, Dakota L" userId="7c9992a2-f6e6-4ffd-931c-d4ac30449e06" providerId="ADAL" clId="{62CE8F5D-BE31-4B69-ACAF-FFDDC6F5AD51}" dt="2022-02-09T01:30:23.930" v="50" actId="478"/>
          <ac:picMkLst>
            <pc:docMk/>
            <pc:sldMk cId="1818447299" sldId="272"/>
            <ac:picMk id="1028" creationId="{AEA10660-CC7F-4D73-954B-6F21C7344CC6}"/>
          </ac:picMkLst>
        </pc:picChg>
        <pc:picChg chg="add del mod">
          <ac:chgData name="Survance, Dakota L" userId="7c9992a2-f6e6-4ffd-931c-d4ac30449e06" providerId="ADAL" clId="{62CE8F5D-BE31-4B69-ACAF-FFDDC6F5AD51}" dt="2022-02-09T01:31:26.914" v="60" actId="478"/>
          <ac:picMkLst>
            <pc:docMk/>
            <pc:sldMk cId="1818447299" sldId="272"/>
            <ac:picMk id="1030" creationId="{C244803C-FC14-47B4-83CD-9FF005872A78}"/>
          </ac:picMkLst>
        </pc:picChg>
        <pc:cxnChg chg="add">
          <ac:chgData name="Survance, Dakota L" userId="7c9992a2-f6e6-4ffd-931c-d4ac30449e06" providerId="ADAL" clId="{62CE8F5D-BE31-4B69-ACAF-FFDDC6F5AD51}" dt="2022-02-09T01:32:27.901" v="71" actId="11529"/>
          <ac:cxnSpMkLst>
            <pc:docMk/>
            <pc:sldMk cId="1818447299" sldId="272"/>
            <ac:cxnSpMk id="11" creationId="{21023D05-EBD9-426A-AC1B-0893A7DC2F31}"/>
          </ac:cxnSpMkLst>
        </pc:cxnChg>
        <pc:cxnChg chg="add">
          <ac:chgData name="Survance, Dakota L" userId="7c9992a2-f6e6-4ffd-931c-d4ac30449e06" providerId="ADAL" clId="{62CE8F5D-BE31-4B69-ACAF-FFDDC6F5AD51}" dt="2022-02-09T01:32:38.441" v="72" actId="11529"/>
          <ac:cxnSpMkLst>
            <pc:docMk/>
            <pc:sldMk cId="1818447299" sldId="272"/>
            <ac:cxnSpMk id="13" creationId="{26F20C58-43A9-444D-80A1-DE7C2AB86A53}"/>
          </ac:cxnSpMkLst>
        </pc:cxnChg>
      </pc:sldChg>
      <pc:sldChg chg="addSp delSp modSp new mod modAnim">
        <pc:chgData name="Survance, Dakota L" userId="7c9992a2-f6e6-4ffd-931c-d4ac30449e06" providerId="ADAL" clId="{62CE8F5D-BE31-4B69-ACAF-FFDDC6F5AD51}" dt="2022-02-09T01:38:05.075" v="97" actId="1076"/>
        <pc:sldMkLst>
          <pc:docMk/>
          <pc:sldMk cId="2050229453" sldId="273"/>
        </pc:sldMkLst>
        <pc:spChg chg="mod">
          <ac:chgData name="Survance, Dakota L" userId="7c9992a2-f6e6-4ffd-931c-d4ac30449e06" providerId="ADAL" clId="{62CE8F5D-BE31-4B69-ACAF-FFDDC6F5AD51}" dt="2022-02-09T01:33:14.419" v="91" actId="20577"/>
          <ac:spMkLst>
            <pc:docMk/>
            <pc:sldMk cId="2050229453" sldId="273"/>
            <ac:spMk id="2" creationId="{7F870A3D-7E85-44E7-8FB3-99D688C45D21}"/>
          </ac:spMkLst>
        </pc:spChg>
        <pc:spChg chg="del mod">
          <ac:chgData name="Survance, Dakota L" userId="7c9992a2-f6e6-4ffd-931c-d4ac30449e06" providerId="ADAL" clId="{62CE8F5D-BE31-4B69-ACAF-FFDDC6F5AD51}" dt="2022-02-09T01:37:56.173" v="94"/>
          <ac:spMkLst>
            <pc:docMk/>
            <pc:sldMk cId="2050229453" sldId="273"/>
            <ac:spMk id="3" creationId="{9EDB97BC-69AD-4517-9394-A4F1695F360D}"/>
          </ac:spMkLst>
        </pc:spChg>
        <pc:picChg chg="add mod">
          <ac:chgData name="Survance, Dakota L" userId="7c9992a2-f6e6-4ffd-931c-d4ac30449e06" providerId="ADAL" clId="{62CE8F5D-BE31-4B69-ACAF-FFDDC6F5AD51}" dt="2022-02-09T01:38:05.075" v="97" actId="1076"/>
          <ac:picMkLst>
            <pc:docMk/>
            <pc:sldMk cId="2050229453" sldId="273"/>
            <ac:picMk id="4" creationId="{460DF174-BF86-4902-A289-0B451174A9A3}"/>
          </ac:picMkLst>
        </pc:picChg>
      </pc:sldChg>
      <pc:sldChg chg="addSp delSp modSp new mod">
        <pc:chgData name="Survance, Dakota L" userId="7c9992a2-f6e6-4ffd-931c-d4ac30449e06" providerId="ADAL" clId="{62CE8F5D-BE31-4B69-ACAF-FFDDC6F5AD51}" dt="2022-02-09T03:14:27.985" v="1302" actId="20577"/>
        <pc:sldMkLst>
          <pc:docMk/>
          <pc:sldMk cId="715553075" sldId="274"/>
        </pc:sldMkLst>
        <pc:spChg chg="mod">
          <ac:chgData name="Survance, Dakota L" userId="7c9992a2-f6e6-4ffd-931c-d4ac30449e06" providerId="ADAL" clId="{62CE8F5D-BE31-4B69-ACAF-FFDDC6F5AD51}" dt="2022-02-09T03:14:27.985" v="1302" actId="20577"/>
          <ac:spMkLst>
            <pc:docMk/>
            <pc:sldMk cId="715553075" sldId="274"/>
            <ac:spMk id="2" creationId="{845F728B-8FEF-46DE-98EE-37007C9C850C}"/>
          </ac:spMkLst>
        </pc:spChg>
        <pc:spChg chg="del">
          <ac:chgData name="Survance, Dakota L" userId="7c9992a2-f6e6-4ffd-931c-d4ac30449e06" providerId="ADAL" clId="{62CE8F5D-BE31-4B69-ACAF-FFDDC6F5AD51}" dt="2022-02-09T03:14:05.380" v="1291" actId="22"/>
          <ac:spMkLst>
            <pc:docMk/>
            <pc:sldMk cId="715553075" sldId="274"/>
            <ac:spMk id="3" creationId="{32238794-05AB-449D-8BA2-2CEC0D617698}"/>
          </ac:spMkLst>
        </pc:spChg>
        <pc:picChg chg="add mod ord">
          <ac:chgData name="Survance, Dakota L" userId="7c9992a2-f6e6-4ffd-931c-d4ac30449e06" providerId="ADAL" clId="{62CE8F5D-BE31-4B69-ACAF-FFDDC6F5AD51}" dt="2022-02-09T03:14:18.283" v="1294" actId="1076"/>
          <ac:picMkLst>
            <pc:docMk/>
            <pc:sldMk cId="715553075" sldId="274"/>
            <ac:picMk id="5" creationId="{E88123C9-B820-4B16-A64D-D80BE3CA3C8F}"/>
          </ac:picMkLst>
        </pc:picChg>
      </pc:sldChg>
      <pc:sldChg chg="addSp delSp modSp new mod modNotesTx">
        <pc:chgData name="Survance, Dakota L" userId="7c9992a2-f6e6-4ffd-931c-d4ac30449e06" providerId="ADAL" clId="{62CE8F5D-BE31-4B69-ACAF-FFDDC6F5AD51}" dt="2022-02-09T02:38:08.862" v="1211" actId="1076"/>
        <pc:sldMkLst>
          <pc:docMk/>
          <pc:sldMk cId="381291232" sldId="275"/>
        </pc:sldMkLst>
        <pc:spChg chg="mod">
          <ac:chgData name="Survance, Dakota L" userId="7c9992a2-f6e6-4ffd-931c-d4ac30449e06" providerId="ADAL" clId="{62CE8F5D-BE31-4B69-ACAF-FFDDC6F5AD51}" dt="2022-02-09T02:37:44.178" v="1206" actId="1076"/>
          <ac:spMkLst>
            <pc:docMk/>
            <pc:sldMk cId="381291232" sldId="275"/>
            <ac:spMk id="2" creationId="{30736C23-A853-41DD-8A9C-6C608425240F}"/>
          </ac:spMkLst>
        </pc:spChg>
        <pc:spChg chg="del mod">
          <ac:chgData name="Survance, Dakota L" userId="7c9992a2-f6e6-4ffd-931c-d4ac30449e06" providerId="ADAL" clId="{62CE8F5D-BE31-4B69-ACAF-FFDDC6F5AD51}" dt="2022-02-09T02:36:58.373" v="1198"/>
          <ac:spMkLst>
            <pc:docMk/>
            <pc:sldMk cId="381291232" sldId="275"/>
            <ac:spMk id="3" creationId="{B97C65F4-556D-4373-8A49-F91CDE38B8F2}"/>
          </ac:spMkLst>
        </pc:spChg>
        <pc:picChg chg="add mod">
          <ac:chgData name="Survance, Dakota L" userId="7c9992a2-f6e6-4ffd-931c-d4ac30449e06" providerId="ADAL" clId="{62CE8F5D-BE31-4B69-ACAF-FFDDC6F5AD51}" dt="2022-02-09T02:37:57.562" v="1209" actId="14100"/>
          <ac:picMkLst>
            <pc:docMk/>
            <pc:sldMk cId="381291232" sldId="275"/>
            <ac:picMk id="4" creationId="{72D97E53-0907-43B8-9C57-92DFF9DA5B4E}"/>
          </ac:picMkLst>
        </pc:picChg>
        <pc:picChg chg="add mod">
          <ac:chgData name="Survance, Dakota L" userId="7c9992a2-f6e6-4ffd-931c-d4ac30449e06" providerId="ADAL" clId="{62CE8F5D-BE31-4B69-ACAF-FFDDC6F5AD51}" dt="2022-02-09T02:38:08.862" v="1211" actId="1076"/>
          <ac:picMkLst>
            <pc:docMk/>
            <pc:sldMk cId="381291232" sldId="275"/>
            <ac:picMk id="5" creationId="{AB7BC24F-2D32-4A54-B786-0F49E331B68E}"/>
          </ac:picMkLst>
        </pc:picChg>
      </pc:sldChg>
      <pc:sldChg chg="addSp delSp modSp new mod">
        <pc:chgData name="Survance, Dakota L" userId="7c9992a2-f6e6-4ffd-931c-d4ac30449e06" providerId="ADAL" clId="{62CE8F5D-BE31-4B69-ACAF-FFDDC6F5AD51}" dt="2022-02-09T03:01:03.461" v="1271" actId="14100"/>
        <pc:sldMkLst>
          <pc:docMk/>
          <pc:sldMk cId="3998276757" sldId="276"/>
        </pc:sldMkLst>
        <pc:spChg chg="mod">
          <ac:chgData name="Survance, Dakota L" userId="7c9992a2-f6e6-4ffd-931c-d4ac30449e06" providerId="ADAL" clId="{62CE8F5D-BE31-4B69-ACAF-FFDDC6F5AD51}" dt="2022-02-09T02:15:18.661" v="563" actId="20577"/>
          <ac:spMkLst>
            <pc:docMk/>
            <pc:sldMk cId="3998276757" sldId="276"/>
            <ac:spMk id="2" creationId="{B22B43B1-7088-4E7E-AEEC-6100AD75785C}"/>
          </ac:spMkLst>
        </pc:spChg>
        <pc:spChg chg="add del mod">
          <ac:chgData name="Survance, Dakota L" userId="7c9992a2-f6e6-4ffd-931c-d4ac30449e06" providerId="ADAL" clId="{62CE8F5D-BE31-4B69-ACAF-FFDDC6F5AD51}" dt="2022-02-09T02:39:03.127" v="1220" actId="478"/>
          <ac:spMkLst>
            <pc:docMk/>
            <pc:sldMk cId="3998276757" sldId="276"/>
            <ac:spMk id="4" creationId="{2DC92F09-7ED6-4544-9DEE-8CA07710B50E}"/>
          </ac:spMkLst>
        </pc:spChg>
        <pc:spChg chg="add del">
          <ac:chgData name="Survance, Dakota L" userId="7c9992a2-f6e6-4ffd-931c-d4ac30449e06" providerId="ADAL" clId="{62CE8F5D-BE31-4B69-ACAF-FFDDC6F5AD51}" dt="2022-02-09T02:39:03.127" v="1220" actId="478"/>
          <ac:spMkLst>
            <pc:docMk/>
            <pc:sldMk cId="3998276757" sldId="276"/>
            <ac:spMk id="5" creationId="{887F373C-ADB4-4FF6-BA11-E1629FA8FAC3}"/>
          </ac:spMkLst>
        </pc:spChg>
        <pc:spChg chg="add del">
          <ac:chgData name="Survance, Dakota L" userId="7c9992a2-f6e6-4ffd-931c-d4ac30449e06" providerId="ADAL" clId="{62CE8F5D-BE31-4B69-ACAF-FFDDC6F5AD51}" dt="2022-02-09T02:39:03.127" v="1220" actId="478"/>
          <ac:spMkLst>
            <pc:docMk/>
            <pc:sldMk cId="3998276757" sldId="276"/>
            <ac:spMk id="6" creationId="{87DA468B-5910-4386-A6E6-EA6191972182}"/>
          </ac:spMkLst>
        </pc:spChg>
        <pc:spChg chg="add del mod">
          <ac:chgData name="Survance, Dakota L" userId="7c9992a2-f6e6-4ffd-931c-d4ac30449e06" providerId="ADAL" clId="{62CE8F5D-BE31-4B69-ACAF-FFDDC6F5AD51}" dt="2022-02-09T02:42:03.271" v="1223" actId="478"/>
          <ac:spMkLst>
            <pc:docMk/>
            <pc:sldMk cId="3998276757" sldId="276"/>
            <ac:spMk id="7" creationId="{0F862C42-944F-4146-9EB6-24DD8FB11216}"/>
          </ac:spMkLst>
        </pc:spChg>
        <pc:spChg chg="add del">
          <ac:chgData name="Survance, Dakota L" userId="7c9992a2-f6e6-4ffd-931c-d4ac30449e06" providerId="ADAL" clId="{62CE8F5D-BE31-4B69-ACAF-FFDDC6F5AD51}" dt="2022-02-09T02:42:03.271" v="1223" actId="478"/>
          <ac:spMkLst>
            <pc:docMk/>
            <pc:sldMk cId="3998276757" sldId="276"/>
            <ac:spMk id="8" creationId="{41B624C6-475D-4E88-8F3F-65B5677C6D10}"/>
          </ac:spMkLst>
        </pc:spChg>
        <pc:spChg chg="add del">
          <ac:chgData name="Survance, Dakota L" userId="7c9992a2-f6e6-4ffd-931c-d4ac30449e06" providerId="ADAL" clId="{62CE8F5D-BE31-4B69-ACAF-FFDDC6F5AD51}" dt="2022-02-09T02:42:03.271" v="1223" actId="478"/>
          <ac:spMkLst>
            <pc:docMk/>
            <pc:sldMk cId="3998276757" sldId="276"/>
            <ac:spMk id="9" creationId="{95DE86B6-D070-4F3B-BE5D-9A24670A5EB2}"/>
          </ac:spMkLst>
        </pc:spChg>
        <pc:spChg chg="add del mod">
          <ac:chgData name="Survance, Dakota L" userId="7c9992a2-f6e6-4ffd-931c-d4ac30449e06" providerId="ADAL" clId="{62CE8F5D-BE31-4B69-ACAF-FFDDC6F5AD51}" dt="2022-02-09T02:42:23.415" v="1228" actId="478"/>
          <ac:spMkLst>
            <pc:docMk/>
            <pc:sldMk cId="3998276757" sldId="276"/>
            <ac:spMk id="10" creationId="{5D1B0D45-C255-494F-B0BC-E2BA4EF4C70D}"/>
          </ac:spMkLst>
        </pc:spChg>
        <pc:spChg chg="add del mod">
          <ac:chgData name="Survance, Dakota L" userId="7c9992a2-f6e6-4ffd-931c-d4ac30449e06" providerId="ADAL" clId="{62CE8F5D-BE31-4B69-ACAF-FFDDC6F5AD51}" dt="2022-02-09T02:42:25.727" v="1229" actId="478"/>
          <ac:spMkLst>
            <pc:docMk/>
            <pc:sldMk cId="3998276757" sldId="276"/>
            <ac:spMk id="11" creationId="{4E98A01E-2007-42FF-A399-CFE14B11E0FA}"/>
          </ac:spMkLst>
        </pc:spChg>
        <pc:spChg chg="add mod">
          <ac:chgData name="Survance, Dakota L" userId="7c9992a2-f6e6-4ffd-931c-d4ac30449e06" providerId="ADAL" clId="{62CE8F5D-BE31-4B69-ACAF-FFDDC6F5AD51}" dt="2022-02-09T03:01:03.461" v="1271" actId="14100"/>
          <ac:spMkLst>
            <pc:docMk/>
            <pc:sldMk cId="3998276757" sldId="276"/>
            <ac:spMk id="16" creationId="{94AAD750-6485-4EC0-8B22-FA351B118C62}"/>
          </ac:spMkLst>
        </pc:spChg>
        <pc:picChg chg="add mod">
          <ac:chgData name="Survance, Dakota L" userId="7c9992a2-f6e6-4ffd-931c-d4ac30449e06" providerId="ADAL" clId="{62CE8F5D-BE31-4B69-ACAF-FFDDC6F5AD51}" dt="2022-02-09T02:38:37.527" v="1217" actId="1076"/>
          <ac:picMkLst>
            <pc:docMk/>
            <pc:sldMk cId="3998276757" sldId="276"/>
            <ac:picMk id="3" creationId="{208EB2BE-2A2B-494B-99ED-992A5A8227A4}"/>
          </ac:picMkLst>
        </pc:picChg>
        <pc:picChg chg="add del">
          <ac:chgData name="Survance, Dakota L" userId="7c9992a2-f6e6-4ffd-931c-d4ac30449e06" providerId="ADAL" clId="{62CE8F5D-BE31-4B69-ACAF-FFDDC6F5AD51}" dt="2022-02-09T02:39:03.127" v="1220" actId="478"/>
          <ac:picMkLst>
            <pc:docMk/>
            <pc:sldMk cId="3998276757" sldId="276"/>
            <ac:picMk id="3073" creationId="{DD460C8D-1293-48CF-A98A-70C8FF363AAE}"/>
          </ac:picMkLst>
        </pc:picChg>
        <pc:picChg chg="add del">
          <ac:chgData name="Survance, Dakota L" userId="7c9992a2-f6e6-4ffd-931c-d4ac30449e06" providerId="ADAL" clId="{62CE8F5D-BE31-4B69-ACAF-FFDDC6F5AD51}" dt="2022-02-09T02:42:03.271" v="1223" actId="478"/>
          <ac:picMkLst>
            <pc:docMk/>
            <pc:sldMk cId="3998276757" sldId="276"/>
            <ac:picMk id="3076" creationId="{9D8E3466-92A8-4D62-B8BE-CEDE182AD0E8}"/>
          </ac:picMkLst>
        </pc:picChg>
        <pc:picChg chg="add del mod">
          <ac:chgData name="Survance, Dakota L" userId="7c9992a2-f6e6-4ffd-931c-d4ac30449e06" providerId="ADAL" clId="{62CE8F5D-BE31-4B69-ACAF-FFDDC6F5AD51}" dt="2022-02-09T02:42:11.335" v="1227" actId="478"/>
          <ac:picMkLst>
            <pc:docMk/>
            <pc:sldMk cId="3998276757" sldId="276"/>
            <ac:picMk id="3079" creationId="{9F249BA9-1932-4E8A-930C-B22BCF6C59F8}"/>
          </ac:picMkLst>
        </pc:picChg>
      </pc:sldChg>
      <pc:sldChg chg="delSp modSp new mod">
        <pc:chgData name="Survance, Dakota L" userId="7c9992a2-f6e6-4ffd-931c-d4ac30449e06" providerId="ADAL" clId="{62CE8F5D-BE31-4B69-ACAF-FFDDC6F5AD51}" dt="2022-02-09T02:30:11.495" v="1173" actId="20577"/>
        <pc:sldMkLst>
          <pc:docMk/>
          <pc:sldMk cId="724210060" sldId="277"/>
        </pc:sldMkLst>
        <pc:spChg chg="mod">
          <ac:chgData name="Survance, Dakota L" userId="7c9992a2-f6e6-4ffd-931c-d4ac30449e06" providerId="ADAL" clId="{62CE8F5D-BE31-4B69-ACAF-FFDDC6F5AD51}" dt="2022-02-09T02:30:11.495" v="1173" actId="20577"/>
          <ac:spMkLst>
            <pc:docMk/>
            <pc:sldMk cId="724210060" sldId="277"/>
            <ac:spMk id="2" creationId="{E06052EB-05AD-4273-9F79-3AF220F49988}"/>
          </ac:spMkLst>
        </pc:spChg>
        <pc:spChg chg="del">
          <ac:chgData name="Survance, Dakota L" userId="7c9992a2-f6e6-4ffd-931c-d4ac30449e06" providerId="ADAL" clId="{62CE8F5D-BE31-4B69-ACAF-FFDDC6F5AD51}" dt="2022-02-09T02:29:09.470" v="1142" actId="478"/>
          <ac:spMkLst>
            <pc:docMk/>
            <pc:sldMk cId="724210060" sldId="277"/>
            <ac:spMk id="3" creationId="{58EE9A72-7A8C-4034-8396-9E5BC7034DF2}"/>
          </ac:spMkLst>
        </pc:spChg>
      </pc:sldChg>
      <pc:sldChg chg="new del">
        <pc:chgData name="Survance, Dakota L" userId="7c9992a2-f6e6-4ffd-931c-d4ac30449e06" providerId="ADAL" clId="{62CE8F5D-BE31-4B69-ACAF-FFDDC6F5AD51}" dt="2022-02-09T02:24:37.678" v="1001" actId="680"/>
        <pc:sldMkLst>
          <pc:docMk/>
          <pc:sldMk cId="3356886519" sldId="277"/>
        </pc:sldMkLst>
      </pc:sldChg>
      <pc:sldChg chg="delSp modSp new mod">
        <pc:chgData name="Survance, Dakota L" userId="7c9992a2-f6e6-4ffd-931c-d4ac30449e06" providerId="ADAL" clId="{62CE8F5D-BE31-4B69-ACAF-FFDDC6F5AD51}" dt="2022-02-09T02:31:16.374" v="1195" actId="20577"/>
        <pc:sldMkLst>
          <pc:docMk/>
          <pc:sldMk cId="2822728052" sldId="278"/>
        </pc:sldMkLst>
        <pc:spChg chg="mod">
          <ac:chgData name="Survance, Dakota L" userId="7c9992a2-f6e6-4ffd-931c-d4ac30449e06" providerId="ADAL" clId="{62CE8F5D-BE31-4B69-ACAF-FFDDC6F5AD51}" dt="2022-02-09T02:31:16.374" v="1195" actId="20577"/>
          <ac:spMkLst>
            <pc:docMk/>
            <pc:sldMk cId="2822728052" sldId="278"/>
            <ac:spMk id="2" creationId="{7B9125C2-D4B2-4173-B712-EB65F00D0EB6}"/>
          </ac:spMkLst>
        </pc:spChg>
        <pc:spChg chg="del">
          <ac:chgData name="Survance, Dakota L" userId="7c9992a2-f6e6-4ffd-931c-d4ac30449e06" providerId="ADAL" clId="{62CE8F5D-BE31-4B69-ACAF-FFDDC6F5AD51}" dt="2022-02-09T02:30:51.998" v="1175" actId="478"/>
          <ac:spMkLst>
            <pc:docMk/>
            <pc:sldMk cId="2822728052" sldId="278"/>
            <ac:spMk id="3" creationId="{6F3C39EC-B0CD-4134-B95F-ECE720AA48F9}"/>
          </ac:spMkLst>
        </pc:spChg>
      </pc:sldChg>
    </pc:docChg>
  </pc:docChgLst>
  <pc:docChgLst>
    <pc:chgData name="Survance, Dakota L" userId="7c9992a2-f6e6-4ffd-931c-d4ac30449e06" providerId="ADAL" clId="{E121C140-2082-4850-8B63-E9A2B3FDC3FA}"/>
    <pc:docChg chg="custSel modSld">
      <pc:chgData name="Survance, Dakota L" userId="7c9992a2-f6e6-4ffd-931c-d4ac30449e06" providerId="ADAL" clId="{E121C140-2082-4850-8B63-E9A2B3FDC3FA}" dt="2022-02-09T15:14:18.785" v="400" actId="1037"/>
      <pc:docMkLst>
        <pc:docMk/>
      </pc:docMkLst>
      <pc:sldChg chg="modSp mod">
        <pc:chgData name="Survance, Dakota L" userId="7c9992a2-f6e6-4ffd-931c-d4ac30449e06" providerId="ADAL" clId="{E121C140-2082-4850-8B63-E9A2B3FDC3FA}" dt="2022-02-09T15:10:37.749" v="368" actId="113"/>
        <pc:sldMkLst>
          <pc:docMk/>
          <pc:sldMk cId="1689652542" sldId="266"/>
        </pc:sldMkLst>
        <pc:spChg chg="mod">
          <ac:chgData name="Survance, Dakota L" userId="7c9992a2-f6e6-4ffd-931c-d4ac30449e06" providerId="ADAL" clId="{E121C140-2082-4850-8B63-E9A2B3FDC3FA}" dt="2022-02-09T15:10:37.749" v="368" actId="113"/>
          <ac:spMkLst>
            <pc:docMk/>
            <pc:sldMk cId="1689652542" sldId="266"/>
            <ac:spMk id="3" creationId="{3FF492BF-C605-49E9-B81F-4C504A67692B}"/>
          </ac:spMkLst>
        </pc:spChg>
      </pc:sldChg>
      <pc:sldChg chg="modSp mod">
        <pc:chgData name="Survance, Dakota L" userId="7c9992a2-f6e6-4ffd-931c-d4ac30449e06" providerId="ADAL" clId="{E121C140-2082-4850-8B63-E9A2B3FDC3FA}" dt="2022-02-09T15:14:18.785" v="400" actId="1037"/>
        <pc:sldMkLst>
          <pc:docMk/>
          <pc:sldMk cId="3045484439" sldId="267"/>
        </pc:sldMkLst>
        <pc:spChg chg="mod">
          <ac:chgData name="Survance, Dakota L" userId="7c9992a2-f6e6-4ffd-931c-d4ac30449e06" providerId="ADAL" clId="{E121C140-2082-4850-8B63-E9A2B3FDC3FA}" dt="2022-02-09T15:14:18.785" v="400" actId="1037"/>
          <ac:spMkLst>
            <pc:docMk/>
            <pc:sldMk cId="3045484439" sldId="267"/>
            <ac:spMk id="5" creationId="{115A5205-7D5C-4502-B226-36D05D3FE80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2/9/2022</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Here are two separate examples of prior art, but they both have a defining downside: they are both human powered. These prior designs both include pulleys as well as levers to provide the lifting force for the platform. Also, they both rely on ropes without any failsafe mechanism for a rope failure. One important aspect to note is that the design on the right includes a top portion to allow easy removal of the payload once it is up on the roof.</a:t>
            </a:r>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a:p>
        </p:txBody>
      </p:sp>
    </p:spTree>
    <p:extLst>
      <p:ext uri="{BB962C8B-B14F-4D97-AF65-F5344CB8AC3E}">
        <p14:creationId xmlns:p14="http://schemas.microsoft.com/office/powerpoint/2010/main" val="39389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19</a:t>
            </a:fld>
            <a:endParaRPr lang="en-U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2/9/2022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2/9/2022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2/9/2022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2/9/2022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2/9/2022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a:solidFill>
                  <a:schemeClr val="bg1"/>
                </a:solidFill>
              </a:rPr>
              <a:t>TranzVolt 2.0</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5"/>
            <a:ext cx="11162074" cy="895243"/>
          </a:xfrm>
        </p:spPr>
        <p:txBody>
          <a:bodyPr>
            <a:normAutofit/>
          </a:bodyPr>
          <a:lstStyle/>
          <a:p>
            <a:r>
              <a:rPr lang="en-US">
                <a:solidFill>
                  <a:srgbClr val="7CEBFF"/>
                </a:solidFill>
              </a:rPr>
              <a:t>Survance | Jia | Jang | Bunner | </a:t>
            </a:r>
            <a:r>
              <a:rPr lang="en-US" err="1">
                <a:solidFill>
                  <a:srgbClr val="7CEBFF"/>
                </a:solidFill>
              </a:rPr>
              <a:t>baek</a:t>
            </a:r>
            <a:r>
              <a:rPr lang="en-US">
                <a:solidFill>
                  <a:srgbClr val="7CEBFF"/>
                </a:solidFill>
              </a:rPr>
              <a:t> | Yerramilli</a:t>
            </a:r>
          </a:p>
          <a:p>
            <a:r>
              <a:rPr lang="en-US">
                <a:solidFill>
                  <a:srgbClr val="7CEBFF"/>
                </a:solidFill>
              </a:rPr>
              <a:t>Interdisciplinary capstone design | Dr. </a:t>
            </a:r>
            <a:r>
              <a:rPr lang="en-US" err="1">
                <a:solidFill>
                  <a:srgbClr val="7CEBFF"/>
                </a:solidFill>
              </a:rPr>
              <a:t>collins</a:t>
            </a:r>
            <a:r>
              <a:rPr lang="en-US">
                <a:solidFill>
                  <a:srgbClr val="7CEBFF"/>
                </a:solidFill>
              </a:rPr>
              <a:t> | Capstone team</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B43B1-7088-4E7E-AEEC-6100AD75785C}"/>
              </a:ext>
            </a:extLst>
          </p:cNvPr>
          <p:cNvSpPr>
            <a:spLocks noGrp="1"/>
          </p:cNvSpPr>
          <p:nvPr>
            <p:ph type="title"/>
          </p:nvPr>
        </p:nvSpPr>
        <p:spPr/>
        <p:txBody>
          <a:bodyPr/>
          <a:lstStyle/>
          <a:p>
            <a:r>
              <a:rPr lang="en-US"/>
              <a:t>Patents</a:t>
            </a:r>
          </a:p>
        </p:txBody>
      </p:sp>
      <p:pic>
        <p:nvPicPr>
          <p:cNvPr id="3" name="Picture 2">
            <a:extLst>
              <a:ext uri="{FF2B5EF4-FFF2-40B4-BE49-F238E27FC236}">
                <a16:creationId xmlns:a16="http://schemas.microsoft.com/office/drawing/2014/main" id="{208EB2BE-2A2B-494B-99ED-992A5A8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828" y="1939329"/>
            <a:ext cx="2890286" cy="4918671"/>
          </a:xfrm>
          <a:prstGeom prst="rect">
            <a:avLst/>
          </a:prstGeom>
        </p:spPr>
      </p:pic>
      <p:sp>
        <p:nvSpPr>
          <p:cNvPr id="16" name="TextBox 15">
            <a:extLst>
              <a:ext uri="{FF2B5EF4-FFF2-40B4-BE49-F238E27FC236}">
                <a16:creationId xmlns:a16="http://schemas.microsoft.com/office/drawing/2014/main" id="{94AAD750-6485-4EC0-8B22-FA351B118C62}"/>
              </a:ext>
            </a:extLst>
          </p:cNvPr>
          <p:cNvSpPr txBox="1"/>
          <p:nvPr/>
        </p:nvSpPr>
        <p:spPr>
          <a:xfrm>
            <a:off x="4180114" y="1939328"/>
            <a:ext cx="7600554" cy="4203971"/>
          </a:xfrm>
          <a:prstGeom prst="rect">
            <a:avLst/>
          </a:prstGeom>
          <a:noFill/>
        </p:spPr>
        <p:txBody>
          <a:bodyPr wrap="square">
            <a:spAutoFit/>
          </a:bodyPr>
          <a:lstStyle/>
          <a:p>
            <a:pPr marL="914400" marR="0" lvl="1" indent="-457200">
              <a:lnSpc>
                <a:spcPct val="150000"/>
              </a:lnSpc>
              <a:spcBef>
                <a:spcPts val="0"/>
              </a:spcBef>
              <a:spcAft>
                <a:spcPts val="0"/>
              </a:spcAft>
              <a:buClr>
                <a:schemeClr val="accent1"/>
              </a:buClr>
              <a:buFont typeface="+mj-lt"/>
              <a:buAutoNum type="arabicPeriod"/>
            </a:pPr>
            <a:r>
              <a:rPr lang="en-US" sz="2000">
                <a:solidFill>
                  <a:schemeClr val="tx1">
                    <a:lumMod val="75000"/>
                    <a:lumOff val="25000"/>
                  </a:schemeClr>
                </a:solidFill>
                <a:effectLst/>
                <a:ea typeface="Calibri" panose="020F0502020204030204" pitchFamily="34" charset="0"/>
                <a:cs typeface="Times New Roman" panose="02020603050405020304" pitchFamily="18" charset="0"/>
              </a:rPr>
              <a:t>Hoisting device for working in heights (US10415309B2) </a:t>
            </a:r>
          </a:p>
          <a:p>
            <a:pPr marL="1200150" lvl="2" indent="-285750">
              <a:lnSpc>
                <a:spcPct val="150000"/>
              </a:lnSpc>
              <a:buClr>
                <a:schemeClr val="accent1"/>
              </a:buClr>
              <a:buFont typeface="Wingdings" panose="05000000000000000000" pitchFamily="2" charset="2"/>
              <a:buChar char="§"/>
            </a:pPr>
            <a:r>
              <a:rPr lang="en-US" sz="1600">
                <a:solidFill>
                  <a:schemeClr val="tx1">
                    <a:lumMod val="75000"/>
                    <a:lumOff val="25000"/>
                  </a:schemeClr>
                </a:solidFill>
                <a:effectLst/>
                <a:ea typeface="Calibri" panose="020F0502020204030204" pitchFamily="34" charset="0"/>
                <a:cs typeface="Times New Roman" panose="02020603050405020304" pitchFamily="18" charset="0"/>
              </a:rPr>
              <a:t>Load and speed not stated</a:t>
            </a:r>
          </a:p>
          <a:p>
            <a:pPr marL="1200150" lvl="2" indent="-285750">
              <a:lnSpc>
                <a:spcPct val="150000"/>
              </a:lnSpc>
              <a:buClr>
                <a:schemeClr val="accent1"/>
              </a:buClr>
              <a:buFont typeface="Wingdings" panose="05000000000000000000" pitchFamily="2" charset="2"/>
              <a:buChar char="§"/>
            </a:pPr>
            <a:r>
              <a:rPr lang="en-US" sz="1600">
                <a:solidFill>
                  <a:schemeClr val="tx1">
                    <a:lumMod val="75000"/>
                    <a:lumOff val="25000"/>
                  </a:schemeClr>
                </a:solidFill>
                <a:effectLst/>
                <a:ea typeface="Calibri" panose="020F0502020204030204" pitchFamily="34" charset="0"/>
                <a:cs typeface="Times New Roman" panose="02020603050405020304" pitchFamily="18" charset="0"/>
              </a:rPr>
              <a:t>Dependent on traction rope with electric motor separate from the platform</a:t>
            </a:r>
          </a:p>
          <a:p>
            <a:pPr marL="1200150" lvl="2" indent="-285750">
              <a:lnSpc>
                <a:spcPct val="150000"/>
              </a:lnSpc>
              <a:buClr>
                <a:schemeClr val="accent1"/>
              </a:buClr>
              <a:buFont typeface="Wingdings" panose="05000000000000000000" pitchFamily="2" charset="2"/>
              <a:buChar char="§"/>
            </a:pPr>
            <a:r>
              <a:rPr lang="en-US" sz="1600">
                <a:solidFill>
                  <a:schemeClr val="tx1">
                    <a:lumMod val="75000"/>
                    <a:lumOff val="25000"/>
                  </a:schemeClr>
                </a:solidFill>
                <a:effectLst/>
                <a:ea typeface="Calibri" panose="020F0502020204030204" pitchFamily="34" charset="0"/>
                <a:cs typeface="Times New Roman" panose="02020603050405020304" pitchFamily="18" charset="0"/>
              </a:rPr>
              <a:t>Controlled by collapsible pedal connected to the platform to carry goods/people</a:t>
            </a:r>
          </a:p>
          <a:p>
            <a:pPr marL="1200150" lvl="2" indent="-285750">
              <a:lnSpc>
                <a:spcPct val="150000"/>
              </a:lnSpc>
              <a:buClr>
                <a:schemeClr val="accent1"/>
              </a:buClr>
              <a:buFont typeface="Wingdings" panose="05000000000000000000" pitchFamily="2" charset="2"/>
              <a:buChar char="§"/>
            </a:pPr>
            <a:r>
              <a:rPr lang="en-US" sz="1600">
                <a:solidFill>
                  <a:schemeClr val="tx1">
                    <a:lumMod val="75000"/>
                    <a:lumOff val="25000"/>
                  </a:schemeClr>
                </a:solidFill>
                <a:effectLst/>
                <a:ea typeface="Calibri" panose="020F0502020204030204" pitchFamily="34" charset="0"/>
                <a:cs typeface="Times New Roman" panose="02020603050405020304" pitchFamily="18" charset="0"/>
              </a:rPr>
              <a:t>Length not specified</a:t>
            </a:r>
          </a:p>
          <a:p>
            <a:pPr marL="1200150" lvl="2" indent="-285750">
              <a:lnSpc>
                <a:spcPct val="150000"/>
              </a:lnSpc>
              <a:buClr>
                <a:schemeClr val="accent1"/>
              </a:buClr>
              <a:buFont typeface="Wingdings" panose="05000000000000000000" pitchFamily="2" charset="2"/>
              <a:buChar char="§"/>
            </a:pPr>
            <a:r>
              <a:rPr lang="en-US" sz="1600">
                <a:solidFill>
                  <a:schemeClr val="tx1">
                    <a:lumMod val="75000"/>
                    <a:lumOff val="25000"/>
                  </a:schemeClr>
                </a:solidFill>
                <a:effectLst/>
                <a:ea typeface="Calibri" panose="020F0502020204030204" pitchFamily="34" charset="0"/>
                <a:cs typeface="Times New Roman" panose="02020603050405020304" pitchFamily="18" charset="0"/>
              </a:rPr>
              <a:t>Has a guide rail so that the assembly can be installed without changing the structure of an original safety ladder</a:t>
            </a:r>
          </a:p>
          <a:p>
            <a:pPr marL="1200150" lvl="2" indent="-285750">
              <a:lnSpc>
                <a:spcPct val="150000"/>
              </a:lnSpc>
              <a:buClr>
                <a:schemeClr val="accent1"/>
              </a:buClr>
              <a:buFont typeface="Wingdings" panose="05000000000000000000" pitchFamily="2" charset="2"/>
              <a:buChar char="§"/>
            </a:pPr>
            <a:r>
              <a:rPr lang="en-US" sz="1600">
                <a:solidFill>
                  <a:schemeClr val="tx1">
                    <a:lumMod val="75000"/>
                    <a:lumOff val="25000"/>
                  </a:schemeClr>
                </a:solidFill>
                <a:effectLst/>
                <a:ea typeface="Calibri" panose="020F0502020204030204" pitchFamily="34" charset="0"/>
                <a:cs typeface="Times New Roman" panose="02020603050405020304" pitchFamily="18" charset="0"/>
              </a:rPr>
              <a:t>A fall arrester installed on the sliding rail</a:t>
            </a:r>
          </a:p>
          <a:p>
            <a:pPr marL="1200150" lvl="2" indent="-285750">
              <a:lnSpc>
                <a:spcPct val="150000"/>
              </a:lnSpc>
              <a:buClr>
                <a:schemeClr val="accent1"/>
              </a:buClr>
              <a:buFont typeface="Wingdings" panose="05000000000000000000" pitchFamily="2" charset="2"/>
              <a:buChar char="§"/>
            </a:pPr>
            <a:r>
              <a:rPr lang="en-US" sz="1600">
                <a:solidFill>
                  <a:schemeClr val="tx1">
                    <a:lumMod val="75000"/>
                    <a:lumOff val="25000"/>
                  </a:schemeClr>
                </a:solidFill>
                <a:effectLst/>
                <a:ea typeface="SimSun" panose="02010600030101010101" pitchFamily="2" charset="-122"/>
                <a:cs typeface="Times New Roman" panose="02020603050405020304" pitchFamily="18" charset="0"/>
              </a:rPr>
              <a:t>Seems excessively complicated to set up and tear down </a:t>
            </a:r>
            <a:endParaRPr lang="en-US" sz="1600">
              <a:solidFill>
                <a:schemeClr val="tx1">
                  <a:lumMod val="75000"/>
                  <a:lumOff val="25000"/>
                </a:schemeClr>
              </a:solidFill>
            </a:endParaRPr>
          </a:p>
        </p:txBody>
      </p:sp>
    </p:spTree>
    <p:extLst>
      <p:ext uri="{BB962C8B-B14F-4D97-AF65-F5344CB8AC3E}">
        <p14:creationId xmlns:p14="http://schemas.microsoft.com/office/powerpoint/2010/main" val="3998276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7E256-15E2-4498-8ECE-9DC151B2F97B}"/>
              </a:ext>
            </a:extLst>
          </p:cNvPr>
          <p:cNvSpPr>
            <a:spLocks noGrp="1"/>
          </p:cNvSpPr>
          <p:nvPr>
            <p:ph type="title"/>
          </p:nvPr>
        </p:nvSpPr>
        <p:spPr/>
        <p:txBody>
          <a:bodyPr/>
          <a:lstStyle/>
          <a:p>
            <a:r>
              <a:rPr lang="en-US"/>
              <a:t>Codes and standards</a:t>
            </a:r>
          </a:p>
        </p:txBody>
      </p:sp>
      <p:sp>
        <p:nvSpPr>
          <p:cNvPr id="3" name="Content Placeholder 2">
            <a:extLst>
              <a:ext uri="{FF2B5EF4-FFF2-40B4-BE49-F238E27FC236}">
                <a16:creationId xmlns:a16="http://schemas.microsoft.com/office/drawing/2014/main" id="{3FF492BF-C605-49E9-B81F-4C504A67692B}"/>
              </a:ext>
            </a:extLst>
          </p:cNvPr>
          <p:cNvSpPr>
            <a:spLocks noGrp="1"/>
          </p:cNvSpPr>
          <p:nvPr>
            <p:ph idx="1"/>
          </p:nvPr>
        </p:nvSpPr>
        <p:spPr>
          <a:xfrm>
            <a:off x="581192" y="2180496"/>
            <a:ext cx="11029615" cy="4464144"/>
          </a:xfrm>
        </p:spPr>
        <p:txBody>
          <a:bodyPr>
            <a:normAutofit fontScale="85000" lnSpcReduction="20000"/>
          </a:bodyPr>
          <a:lstStyle/>
          <a:p>
            <a:pPr marL="342900" indent="-342900">
              <a:buFont typeface="+mj-lt"/>
              <a:buAutoNum type="arabicPeriod"/>
            </a:pPr>
            <a:r>
              <a:rPr lang="en-US" sz="2400" b="1"/>
              <a:t>1C - AIEE Test Code for Evaluation of Systems of Insulating Materials for Random-Wound Electric Machinery </a:t>
            </a:r>
          </a:p>
          <a:p>
            <a:pPr lvl="1"/>
            <a:r>
              <a:rPr lang="en-US" sz="2000"/>
              <a:t>Ensures temperature regulations for electric machines</a:t>
            </a:r>
          </a:p>
          <a:p>
            <a:pPr marL="324000" lvl="1" indent="0">
              <a:buNone/>
            </a:pPr>
            <a:endParaRPr lang="en-US" sz="2000"/>
          </a:p>
          <a:p>
            <a:pPr marL="342900" indent="-342900">
              <a:buFont typeface="+mj-lt"/>
              <a:buAutoNum type="arabicPeriod"/>
            </a:pPr>
            <a:r>
              <a:rPr lang="en-US" sz="2400" b="1"/>
              <a:t>C2-2017 - 2017 National Electrical Safety Code(R) (NESC(R))</a:t>
            </a:r>
          </a:p>
          <a:p>
            <a:pPr lvl="1"/>
            <a:r>
              <a:rPr lang="en-US" sz="2000"/>
              <a:t>Includes guidance for construction applications</a:t>
            </a:r>
          </a:p>
          <a:p>
            <a:pPr marL="324000" lvl="1" indent="0">
              <a:buNone/>
            </a:pPr>
            <a:endParaRPr lang="en-US" sz="2000"/>
          </a:p>
          <a:p>
            <a:pPr marL="342900" indent="-342900">
              <a:buFont typeface="+mj-lt"/>
              <a:buAutoNum type="arabicPeriod"/>
            </a:pPr>
            <a:r>
              <a:rPr lang="en-US" sz="2400" b="1"/>
              <a:t>27A-1941 - AIEE Switchgear Assemblies</a:t>
            </a:r>
          </a:p>
          <a:p>
            <a:pPr lvl="1"/>
            <a:r>
              <a:rPr lang="en-US" sz="2000"/>
              <a:t>Standards for controls and interrupting devices with associated supporting structures</a:t>
            </a:r>
          </a:p>
          <a:p>
            <a:pPr marL="324000" lvl="1" indent="0">
              <a:buNone/>
            </a:pPr>
            <a:endParaRPr lang="en-US" sz="2000"/>
          </a:p>
          <a:p>
            <a:pPr marL="342900" indent="-342900">
              <a:buFont typeface="+mj-lt"/>
              <a:buAutoNum type="arabicPeriod"/>
            </a:pPr>
            <a:r>
              <a:rPr lang="en-US" sz="2400" b="1"/>
              <a:t>4-2013 - IEEE Standard for High-Voltage Testing Techniques</a:t>
            </a:r>
          </a:p>
          <a:p>
            <a:pPr lvl="1"/>
            <a:r>
              <a:rPr lang="en-US" sz="2000"/>
              <a:t>Codes for proper testing and measurement of uncertainty of high-voltage systems</a:t>
            </a:r>
          </a:p>
          <a:p>
            <a:endParaRPr lang="en-US" sz="2400"/>
          </a:p>
        </p:txBody>
      </p:sp>
    </p:spTree>
    <p:extLst>
      <p:ext uri="{BB962C8B-B14F-4D97-AF65-F5344CB8AC3E}">
        <p14:creationId xmlns:p14="http://schemas.microsoft.com/office/powerpoint/2010/main" val="1689652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F728B-8FEF-46DE-98EE-37007C9C850C}"/>
              </a:ext>
            </a:extLst>
          </p:cNvPr>
          <p:cNvSpPr>
            <a:spLocks noGrp="1"/>
          </p:cNvSpPr>
          <p:nvPr>
            <p:ph type="title"/>
          </p:nvPr>
        </p:nvSpPr>
        <p:spPr/>
        <p:txBody>
          <a:bodyPr/>
          <a:lstStyle/>
          <a:p>
            <a:r>
              <a:rPr lang="en-US"/>
              <a:t>Stakeholder MATRIX</a:t>
            </a:r>
          </a:p>
        </p:txBody>
      </p:sp>
      <p:pic>
        <p:nvPicPr>
          <p:cNvPr id="5" name="Content Placeholder 4">
            <a:extLst>
              <a:ext uri="{FF2B5EF4-FFF2-40B4-BE49-F238E27FC236}">
                <a16:creationId xmlns:a16="http://schemas.microsoft.com/office/drawing/2014/main" id="{E88123C9-B820-4B16-A64D-D80BE3CA3C8F}"/>
              </a:ext>
            </a:extLst>
          </p:cNvPr>
          <p:cNvPicPr>
            <a:picLocks noGrp="1" noChangeAspect="1"/>
          </p:cNvPicPr>
          <p:nvPr>
            <p:ph idx="1"/>
          </p:nvPr>
        </p:nvPicPr>
        <p:blipFill>
          <a:blip r:embed="rId2"/>
          <a:stretch>
            <a:fillRect/>
          </a:stretch>
        </p:blipFill>
        <p:spPr>
          <a:xfrm>
            <a:off x="1112115" y="1845323"/>
            <a:ext cx="9967769" cy="4928770"/>
          </a:xfrm>
        </p:spPr>
      </p:pic>
    </p:spTree>
    <p:extLst>
      <p:ext uri="{BB962C8B-B14F-4D97-AF65-F5344CB8AC3E}">
        <p14:creationId xmlns:p14="http://schemas.microsoft.com/office/powerpoint/2010/main" val="715553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125C2-D4B2-4173-B712-EB65F00D0EB6}"/>
              </a:ext>
            </a:extLst>
          </p:cNvPr>
          <p:cNvSpPr>
            <a:spLocks noGrp="1"/>
          </p:cNvSpPr>
          <p:nvPr>
            <p:ph type="title"/>
          </p:nvPr>
        </p:nvSpPr>
        <p:spPr/>
        <p:txBody>
          <a:bodyPr/>
          <a:lstStyle/>
          <a:p>
            <a:r>
              <a:rPr lang="en-US"/>
              <a:t>Design planning</a:t>
            </a:r>
          </a:p>
        </p:txBody>
      </p:sp>
    </p:spTree>
    <p:extLst>
      <p:ext uri="{BB962C8B-B14F-4D97-AF65-F5344CB8AC3E}">
        <p14:creationId xmlns:p14="http://schemas.microsoft.com/office/powerpoint/2010/main" val="2822728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2FF36-7618-4CEE-9438-258380A5CD47}"/>
              </a:ext>
            </a:extLst>
          </p:cNvPr>
          <p:cNvSpPr>
            <a:spLocks noGrp="1"/>
          </p:cNvSpPr>
          <p:nvPr>
            <p:ph type="title"/>
          </p:nvPr>
        </p:nvSpPr>
        <p:spPr/>
        <p:txBody>
          <a:bodyPr/>
          <a:lstStyle/>
          <a:p>
            <a:r>
              <a:rPr lang="en-US"/>
              <a:t>Requirements and specifications</a:t>
            </a:r>
          </a:p>
        </p:txBody>
      </p:sp>
      <p:pic>
        <p:nvPicPr>
          <p:cNvPr id="4" name="Picture 4">
            <a:extLst>
              <a:ext uri="{FF2B5EF4-FFF2-40B4-BE49-F238E27FC236}">
                <a16:creationId xmlns:a16="http://schemas.microsoft.com/office/drawing/2014/main" id="{A579A276-7DCE-4A03-AF6D-614BAE5A7EDB}"/>
              </a:ext>
            </a:extLst>
          </p:cNvPr>
          <p:cNvPicPr>
            <a:picLocks noGrp="1" noChangeAspect="1"/>
          </p:cNvPicPr>
          <p:nvPr>
            <p:ph idx="1"/>
          </p:nvPr>
        </p:nvPicPr>
        <p:blipFill>
          <a:blip r:embed="rId2"/>
          <a:stretch>
            <a:fillRect/>
          </a:stretch>
        </p:blipFill>
        <p:spPr>
          <a:xfrm>
            <a:off x="423505" y="1872270"/>
            <a:ext cx="4341438" cy="4799898"/>
          </a:xfrm>
        </p:spPr>
      </p:pic>
      <p:sp>
        <p:nvSpPr>
          <p:cNvPr id="5" name="TextBox 4">
            <a:extLst>
              <a:ext uri="{FF2B5EF4-FFF2-40B4-BE49-F238E27FC236}">
                <a16:creationId xmlns:a16="http://schemas.microsoft.com/office/drawing/2014/main" id="{115A5205-7D5C-4502-B226-36D05D3FE805}"/>
              </a:ext>
            </a:extLst>
          </p:cNvPr>
          <p:cNvSpPr txBox="1"/>
          <p:nvPr/>
        </p:nvSpPr>
        <p:spPr>
          <a:xfrm>
            <a:off x="5427897" y="2172983"/>
            <a:ext cx="6159356" cy="39052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a:t>Main requirements:</a:t>
            </a:r>
          </a:p>
          <a:p>
            <a:pPr marL="285750" indent="-285750">
              <a:lnSpc>
                <a:spcPct val="150000"/>
              </a:lnSpc>
              <a:buFont typeface="Arial"/>
              <a:buChar char="•"/>
            </a:pPr>
            <a:r>
              <a:rPr lang="en-US" sz="2400"/>
              <a:t>Total apparatus must weigh less than 50 </a:t>
            </a:r>
            <a:r>
              <a:rPr lang="en-US" sz="2400" err="1"/>
              <a:t>lb</a:t>
            </a:r>
          </a:p>
          <a:p>
            <a:pPr marL="285750" indent="-285750">
              <a:lnSpc>
                <a:spcPct val="150000"/>
              </a:lnSpc>
              <a:buFont typeface="Arial"/>
              <a:buChar char="•"/>
            </a:pPr>
            <a:r>
              <a:rPr lang="en-US" sz="2400"/>
              <a:t>Must meet or exceed 1.5ft/sec average lifting speed</a:t>
            </a:r>
          </a:p>
          <a:p>
            <a:pPr marL="285750" indent="-285750">
              <a:lnSpc>
                <a:spcPct val="150000"/>
              </a:lnSpc>
              <a:buFont typeface="Arial"/>
              <a:buChar char="•"/>
            </a:pPr>
            <a:r>
              <a:rPr lang="en-US" sz="2400"/>
              <a:t>Must have a deadload weight less than 20 </a:t>
            </a:r>
            <a:r>
              <a:rPr lang="en-US" sz="2400" err="1"/>
              <a:t>lb</a:t>
            </a:r>
          </a:p>
          <a:p>
            <a:pPr marL="285750" indent="-285750">
              <a:lnSpc>
                <a:spcPct val="150000"/>
              </a:lnSpc>
              <a:buFont typeface="Arial"/>
              <a:buChar char="•"/>
            </a:pPr>
            <a:r>
              <a:rPr lang="en-US" sz="2400"/>
              <a:t>Must meet or exceed 275 </a:t>
            </a:r>
            <a:r>
              <a:rPr lang="en-US" sz="2400" err="1"/>
              <a:t>lb</a:t>
            </a:r>
            <a:r>
              <a:rPr lang="en-US" sz="2400"/>
              <a:t> lift capacity</a:t>
            </a:r>
          </a:p>
          <a:p>
            <a:pPr marL="285750" indent="-285750">
              <a:lnSpc>
                <a:spcPct val="150000"/>
              </a:lnSpc>
              <a:buFont typeface="Arial"/>
              <a:buChar char="•"/>
            </a:pPr>
            <a:r>
              <a:rPr lang="en-US" sz="2400"/>
              <a:t>Setup must take less than 10 minutes</a:t>
            </a:r>
          </a:p>
        </p:txBody>
      </p:sp>
    </p:spTree>
    <p:extLst>
      <p:ext uri="{BB962C8B-B14F-4D97-AF65-F5344CB8AC3E}">
        <p14:creationId xmlns:p14="http://schemas.microsoft.com/office/powerpoint/2010/main" val="3045484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A683-66A7-4412-B50D-D381F40FEDE3}"/>
              </a:ext>
            </a:extLst>
          </p:cNvPr>
          <p:cNvSpPr>
            <a:spLocks noGrp="1"/>
          </p:cNvSpPr>
          <p:nvPr>
            <p:ph type="title"/>
          </p:nvPr>
        </p:nvSpPr>
        <p:spPr/>
        <p:txBody>
          <a:bodyPr/>
          <a:lstStyle/>
          <a:p>
            <a:r>
              <a:rPr lang="en-US"/>
              <a:t>Design ideation</a:t>
            </a:r>
          </a:p>
        </p:txBody>
      </p:sp>
      <p:pic>
        <p:nvPicPr>
          <p:cNvPr id="4" name="Picture 4" descr="Diagram, engineering drawing&#10;&#10;Description automatically generated">
            <a:extLst>
              <a:ext uri="{FF2B5EF4-FFF2-40B4-BE49-F238E27FC236}">
                <a16:creationId xmlns:a16="http://schemas.microsoft.com/office/drawing/2014/main" id="{0877324F-E968-464A-9352-420ED298BCE9}"/>
              </a:ext>
            </a:extLst>
          </p:cNvPr>
          <p:cNvPicPr>
            <a:picLocks noGrp="1" noChangeAspect="1"/>
          </p:cNvPicPr>
          <p:nvPr>
            <p:ph idx="1"/>
          </p:nvPr>
        </p:nvPicPr>
        <p:blipFill>
          <a:blip r:embed="rId2"/>
          <a:stretch>
            <a:fillRect/>
          </a:stretch>
        </p:blipFill>
        <p:spPr>
          <a:xfrm>
            <a:off x="-166260" y="1824135"/>
            <a:ext cx="4219575" cy="2867025"/>
          </a:xfrm>
        </p:spPr>
      </p:pic>
      <p:pic>
        <p:nvPicPr>
          <p:cNvPr id="5" name="Picture 5" descr="Diagram, engineering drawing&#10;&#10;Description automatically generated">
            <a:extLst>
              <a:ext uri="{FF2B5EF4-FFF2-40B4-BE49-F238E27FC236}">
                <a16:creationId xmlns:a16="http://schemas.microsoft.com/office/drawing/2014/main" id="{C101F578-3626-4C31-B3C1-6A50E4984B04}"/>
              </a:ext>
            </a:extLst>
          </p:cNvPr>
          <p:cNvPicPr>
            <a:picLocks noChangeAspect="1"/>
          </p:cNvPicPr>
          <p:nvPr/>
        </p:nvPicPr>
        <p:blipFill>
          <a:blip r:embed="rId3"/>
          <a:stretch>
            <a:fillRect/>
          </a:stretch>
        </p:blipFill>
        <p:spPr>
          <a:xfrm>
            <a:off x="2703815" y="2046498"/>
            <a:ext cx="3428143" cy="2165677"/>
          </a:xfrm>
          <a:prstGeom prst="rect">
            <a:avLst/>
          </a:prstGeom>
        </p:spPr>
      </p:pic>
      <p:pic>
        <p:nvPicPr>
          <p:cNvPr id="7" name="Picture 7" descr="Diagram&#10;&#10;Description automatically generated">
            <a:extLst>
              <a:ext uri="{FF2B5EF4-FFF2-40B4-BE49-F238E27FC236}">
                <a16:creationId xmlns:a16="http://schemas.microsoft.com/office/drawing/2014/main" id="{888F7811-5083-44AC-99B0-7CE6C147C30B}"/>
              </a:ext>
            </a:extLst>
          </p:cNvPr>
          <p:cNvPicPr>
            <a:picLocks noChangeAspect="1"/>
          </p:cNvPicPr>
          <p:nvPr/>
        </p:nvPicPr>
        <p:blipFill>
          <a:blip r:embed="rId4"/>
          <a:stretch>
            <a:fillRect/>
          </a:stretch>
        </p:blipFill>
        <p:spPr>
          <a:xfrm>
            <a:off x="8697074" y="2126322"/>
            <a:ext cx="3188413" cy="2391310"/>
          </a:xfrm>
          <a:prstGeom prst="rect">
            <a:avLst/>
          </a:prstGeom>
        </p:spPr>
      </p:pic>
      <p:pic>
        <p:nvPicPr>
          <p:cNvPr id="8" name="Picture 8" descr="Diagram, engineering drawing&#10;&#10;Description automatically generated">
            <a:extLst>
              <a:ext uri="{FF2B5EF4-FFF2-40B4-BE49-F238E27FC236}">
                <a16:creationId xmlns:a16="http://schemas.microsoft.com/office/drawing/2014/main" id="{2D923561-5762-4284-A11D-D01286223DC9}"/>
              </a:ext>
            </a:extLst>
          </p:cNvPr>
          <p:cNvPicPr>
            <a:picLocks noChangeAspect="1"/>
          </p:cNvPicPr>
          <p:nvPr/>
        </p:nvPicPr>
        <p:blipFill>
          <a:blip r:embed="rId5"/>
          <a:stretch>
            <a:fillRect/>
          </a:stretch>
        </p:blipFill>
        <p:spPr>
          <a:xfrm>
            <a:off x="5820310" y="2123086"/>
            <a:ext cx="3342525" cy="2140928"/>
          </a:xfrm>
          <a:prstGeom prst="rect">
            <a:avLst/>
          </a:prstGeom>
        </p:spPr>
      </p:pic>
      <p:sp>
        <p:nvSpPr>
          <p:cNvPr id="9" name="TextBox 8">
            <a:extLst>
              <a:ext uri="{FF2B5EF4-FFF2-40B4-BE49-F238E27FC236}">
                <a16:creationId xmlns:a16="http://schemas.microsoft.com/office/drawing/2014/main" id="{C757995F-51C4-4969-9FC2-DB0CD3AFEA03}"/>
              </a:ext>
            </a:extLst>
          </p:cNvPr>
          <p:cNvSpPr txBox="1"/>
          <p:nvPr/>
        </p:nvSpPr>
        <p:spPr>
          <a:xfrm>
            <a:off x="708916" y="4690152"/>
            <a:ext cx="27431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Idea 1: Dual Motors</a:t>
            </a:r>
          </a:p>
          <a:p>
            <a:pPr marL="285750" indent="-285750">
              <a:buFont typeface="Arial"/>
              <a:buChar char="•"/>
            </a:pPr>
            <a:r>
              <a:rPr lang="en-US"/>
              <a:t>Double lift</a:t>
            </a:r>
          </a:p>
          <a:p>
            <a:pPr marL="285750" indent="-285750">
              <a:buFont typeface="Arial"/>
              <a:buChar char="•"/>
            </a:pPr>
            <a:r>
              <a:rPr lang="en-US"/>
              <a:t>Fail-proof</a:t>
            </a:r>
          </a:p>
          <a:p>
            <a:pPr marL="285750" indent="-285750">
              <a:buFont typeface="Arial"/>
              <a:buChar char="•"/>
            </a:pPr>
            <a:r>
              <a:rPr lang="en-US"/>
              <a:t>Longer setup time</a:t>
            </a:r>
          </a:p>
          <a:p>
            <a:pPr marL="285750" indent="-285750">
              <a:buFont typeface="Arial"/>
              <a:buChar char="•"/>
            </a:pPr>
            <a:r>
              <a:rPr lang="en-US"/>
              <a:t>Price</a:t>
            </a:r>
          </a:p>
          <a:p>
            <a:pPr marL="285750" indent="-285750">
              <a:buFont typeface="Arial"/>
              <a:buChar char="•"/>
            </a:pPr>
            <a:r>
              <a:rPr lang="en-US"/>
              <a:t>No deadload reduction</a:t>
            </a:r>
          </a:p>
        </p:txBody>
      </p:sp>
      <p:sp>
        <p:nvSpPr>
          <p:cNvPr id="15" name="TextBox 14">
            <a:extLst>
              <a:ext uri="{FF2B5EF4-FFF2-40B4-BE49-F238E27FC236}">
                <a16:creationId xmlns:a16="http://schemas.microsoft.com/office/drawing/2014/main" id="{7EF1F484-5A37-4905-A49C-976462010EFA}"/>
              </a:ext>
            </a:extLst>
          </p:cNvPr>
          <p:cNvSpPr txBox="1"/>
          <p:nvPr/>
        </p:nvSpPr>
        <p:spPr>
          <a:xfrm>
            <a:off x="3406953" y="4691222"/>
            <a:ext cx="27431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Idea 2: Detachable Carriage</a:t>
            </a:r>
          </a:p>
          <a:p>
            <a:pPr marL="285750" indent="-285750">
              <a:buFont typeface="Arial"/>
              <a:buChar char="•"/>
            </a:pPr>
            <a:r>
              <a:rPr lang="en-US"/>
              <a:t>Decrease deadweight</a:t>
            </a:r>
          </a:p>
          <a:p>
            <a:pPr marL="742950" lvl="1" indent="-285750">
              <a:buFont typeface="Arial"/>
              <a:buChar char="•"/>
            </a:pPr>
            <a:r>
              <a:rPr lang="en-US"/>
              <a:t>Increases load potential/speed</a:t>
            </a:r>
          </a:p>
          <a:p>
            <a:pPr marL="285750" indent="-285750">
              <a:buFont typeface="Arial"/>
              <a:buChar char="•"/>
            </a:pPr>
            <a:r>
              <a:rPr lang="en-US"/>
              <a:t>Mildly complicates controls</a:t>
            </a:r>
          </a:p>
        </p:txBody>
      </p:sp>
      <p:sp>
        <p:nvSpPr>
          <p:cNvPr id="16" name="TextBox 15">
            <a:extLst>
              <a:ext uri="{FF2B5EF4-FFF2-40B4-BE49-F238E27FC236}">
                <a16:creationId xmlns:a16="http://schemas.microsoft.com/office/drawing/2014/main" id="{17C60DD3-99D9-4727-BBC6-11094018037D}"/>
              </a:ext>
            </a:extLst>
          </p:cNvPr>
          <p:cNvSpPr txBox="1"/>
          <p:nvPr/>
        </p:nvSpPr>
        <p:spPr>
          <a:xfrm>
            <a:off x="6323851" y="4697109"/>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Idea 3: </a:t>
            </a:r>
            <a:r>
              <a:rPr lang="en-US" err="1"/>
              <a:t>Tranzvolt</a:t>
            </a:r>
            <a:r>
              <a:rPr lang="en-US"/>
              <a:t> Remodel</a:t>
            </a:r>
          </a:p>
          <a:p>
            <a:pPr marL="285750" indent="-285750">
              <a:buFont typeface="Arial"/>
              <a:buChar char="•"/>
            </a:pPr>
            <a:r>
              <a:rPr lang="en-US"/>
              <a:t>Decrease deadweight</a:t>
            </a:r>
          </a:p>
          <a:p>
            <a:pPr marL="285750" indent="-285750">
              <a:buFont typeface="Arial"/>
              <a:buChar char="•"/>
            </a:pPr>
            <a:r>
              <a:rPr lang="en-US"/>
              <a:t>Maintain familiarity with the current market</a:t>
            </a:r>
          </a:p>
        </p:txBody>
      </p:sp>
      <p:sp>
        <p:nvSpPr>
          <p:cNvPr id="17" name="TextBox 16">
            <a:extLst>
              <a:ext uri="{FF2B5EF4-FFF2-40B4-BE49-F238E27FC236}">
                <a16:creationId xmlns:a16="http://schemas.microsoft.com/office/drawing/2014/main" id="{0EE7DD78-D3D0-4CC1-84AF-2FCDA9488251}"/>
              </a:ext>
            </a:extLst>
          </p:cNvPr>
          <p:cNvSpPr txBox="1"/>
          <p:nvPr/>
        </p:nvSpPr>
        <p:spPr>
          <a:xfrm>
            <a:off x="9223625" y="4694432"/>
            <a:ext cx="27431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Idea 4: Counterweight</a:t>
            </a:r>
          </a:p>
          <a:p>
            <a:pPr marL="285750" indent="-285750">
              <a:buFont typeface="Arial"/>
              <a:buChar char="•"/>
            </a:pPr>
            <a:r>
              <a:rPr lang="en-US"/>
              <a:t>Faster ascent/slower descent</a:t>
            </a:r>
          </a:p>
          <a:p>
            <a:pPr marL="285750" indent="-285750">
              <a:buFont typeface="Arial"/>
              <a:buChar char="•"/>
            </a:pPr>
            <a:r>
              <a:rPr lang="en-US"/>
              <a:t>Extended battery life</a:t>
            </a:r>
          </a:p>
          <a:p>
            <a:pPr marL="285750" indent="-285750">
              <a:buFont typeface="Arial"/>
              <a:buChar char="•"/>
            </a:pPr>
            <a:r>
              <a:rPr lang="en-US"/>
              <a:t>Longer setup</a:t>
            </a:r>
          </a:p>
          <a:p>
            <a:pPr marL="285750" indent="-285750">
              <a:buFont typeface="Arial"/>
              <a:buChar char="•"/>
            </a:pPr>
            <a:r>
              <a:rPr lang="en-US"/>
              <a:t>Increased risk</a:t>
            </a:r>
          </a:p>
        </p:txBody>
      </p:sp>
    </p:spTree>
    <p:extLst>
      <p:ext uri="{BB962C8B-B14F-4D97-AF65-F5344CB8AC3E}">
        <p14:creationId xmlns:p14="http://schemas.microsoft.com/office/powerpoint/2010/main" val="3839530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F292-2B4C-4207-B1FF-7249A6A4F666}"/>
              </a:ext>
            </a:extLst>
          </p:cNvPr>
          <p:cNvSpPr>
            <a:spLocks noGrp="1"/>
          </p:cNvSpPr>
          <p:nvPr>
            <p:ph type="title"/>
          </p:nvPr>
        </p:nvSpPr>
        <p:spPr/>
        <p:txBody>
          <a:bodyPr/>
          <a:lstStyle/>
          <a:p>
            <a:r>
              <a:rPr lang="en-US"/>
              <a:t>Preliminary design selection</a:t>
            </a:r>
          </a:p>
        </p:txBody>
      </p:sp>
      <p:pic>
        <p:nvPicPr>
          <p:cNvPr id="4" name="Picture 4" descr="Diagram&#10;&#10;Description automatically generated">
            <a:extLst>
              <a:ext uri="{FF2B5EF4-FFF2-40B4-BE49-F238E27FC236}">
                <a16:creationId xmlns:a16="http://schemas.microsoft.com/office/drawing/2014/main" id="{A6884CD4-13E4-4389-9F71-B19A5DE1827F}"/>
              </a:ext>
            </a:extLst>
          </p:cNvPr>
          <p:cNvPicPr>
            <a:picLocks noGrp="1" noChangeAspect="1"/>
          </p:cNvPicPr>
          <p:nvPr>
            <p:ph idx="1"/>
          </p:nvPr>
        </p:nvPicPr>
        <p:blipFill>
          <a:blip r:embed="rId2"/>
          <a:stretch>
            <a:fillRect/>
          </a:stretch>
        </p:blipFill>
        <p:spPr>
          <a:xfrm>
            <a:off x="2034718" y="1838025"/>
            <a:ext cx="8122561" cy="4988258"/>
          </a:xfrm>
        </p:spPr>
      </p:pic>
      <p:sp>
        <p:nvSpPr>
          <p:cNvPr id="7" name="Oval 6">
            <a:extLst>
              <a:ext uri="{FF2B5EF4-FFF2-40B4-BE49-F238E27FC236}">
                <a16:creationId xmlns:a16="http://schemas.microsoft.com/office/drawing/2014/main" id="{9FDAE10A-EE37-4188-B786-D1C7C6169108}"/>
              </a:ext>
            </a:extLst>
          </p:cNvPr>
          <p:cNvSpPr/>
          <p:nvPr/>
        </p:nvSpPr>
        <p:spPr>
          <a:xfrm>
            <a:off x="5570306" y="2261171"/>
            <a:ext cx="1395572" cy="13613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78E39E1-3720-436B-A538-8A276F06FB5F}"/>
              </a:ext>
            </a:extLst>
          </p:cNvPr>
          <p:cNvSpPr/>
          <p:nvPr/>
        </p:nvSpPr>
        <p:spPr>
          <a:xfrm>
            <a:off x="3977811" y="3759485"/>
            <a:ext cx="1395572" cy="13613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5FE0F0-CAA0-430F-9FCC-396035CBB97A}"/>
              </a:ext>
            </a:extLst>
          </p:cNvPr>
          <p:cNvSpPr/>
          <p:nvPr/>
        </p:nvSpPr>
        <p:spPr>
          <a:xfrm>
            <a:off x="7102868" y="5292047"/>
            <a:ext cx="1327077" cy="13442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71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48BD6-3F7D-4197-841B-C43950FB42FE}"/>
              </a:ext>
            </a:extLst>
          </p:cNvPr>
          <p:cNvSpPr>
            <a:spLocks noGrp="1"/>
          </p:cNvSpPr>
          <p:nvPr>
            <p:ph type="title"/>
          </p:nvPr>
        </p:nvSpPr>
        <p:spPr/>
        <p:txBody>
          <a:bodyPr/>
          <a:lstStyle/>
          <a:p>
            <a:r>
              <a:rPr lang="en-US"/>
              <a:t>Preliminary design selection</a:t>
            </a:r>
          </a:p>
        </p:txBody>
      </p:sp>
      <p:pic>
        <p:nvPicPr>
          <p:cNvPr id="4" name="Picture 4">
            <a:extLst>
              <a:ext uri="{FF2B5EF4-FFF2-40B4-BE49-F238E27FC236}">
                <a16:creationId xmlns:a16="http://schemas.microsoft.com/office/drawing/2014/main" id="{CF4922C9-0A32-406E-BA02-DC4BF3DC9329}"/>
              </a:ext>
            </a:extLst>
          </p:cNvPr>
          <p:cNvPicPr>
            <a:picLocks noGrp="1" noChangeAspect="1"/>
          </p:cNvPicPr>
          <p:nvPr>
            <p:ph idx="1"/>
          </p:nvPr>
        </p:nvPicPr>
        <p:blipFill>
          <a:blip r:embed="rId2"/>
          <a:stretch>
            <a:fillRect/>
          </a:stretch>
        </p:blipFill>
        <p:spPr>
          <a:xfrm>
            <a:off x="464367" y="1915082"/>
            <a:ext cx="3352164" cy="3986527"/>
          </a:xfrm>
        </p:spPr>
      </p:pic>
      <p:pic>
        <p:nvPicPr>
          <p:cNvPr id="5" name="Picture 5" descr="A picture containing handcart&#10;&#10;Description automatically generated">
            <a:extLst>
              <a:ext uri="{FF2B5EF4-FFF2-40B4-BE49-F238E27FC236}">
                <a16:creationId xmlns:a16="http://schemas.microsoft.com/office/drawing/2014/main" id="{DC1A8523-B98D-4CD7-AAFE-E563B40D96B0}"/>
              </a:ext>
            </a:extLst>
          </p:cNvPr>
          <p:cNvPicPr>
            <a:picLocks noChangeAspect="1"/>
          </p:cNvPicPr>
          <p:nvPr/>
        </p:nvPicPr>
        <p:blipFill>
          <a:blip r:embed="rId3"/>
          <a:stretch>
            <a:fillRect/>
          </a:stretch>
        </p:blipFill>
        <p:spPr>
          <a:xfrm>
            <a:off x="4022333" y="2390163"/>
            <a:ext cx="3419582" cy="2736935"/>
          </a:xfrm>
          <a:prstGeom prst="rect">
            <a:avLst/>
          </a:prstGeom>
        </p:spPr>
      </p:pic>
      <p:pic>
        <p:nvPicPr>
          <p:cNvPr id="6" name="Picture 6" descr="A picture containing text, handcart&#10;&#10;Description automatically generated">
            <a:extLst>
              <a:ext uri="{FF2B5EF4-FFF2-40B4-BE49-F238E27FC236}">
                <a16:creationId xmlns:a16="http://schemas.microsoft.com/office/drawing/2014/main" id="{7C1616BF-9831-41BC-B8F8-8D73B7BA90C0}"/>
              </a:ext>
            </a:extLst>
          </p:cNvPr>
          <p:cNvPicPr>
            <a:picLocks noChangeAspect="1"/>
          </p:cNvPicPr>
          <p:nvPr/>
        </p:nvPicPr>
        <p:blipFill>
          <a:blip r:embed="rId4"/>
          <a:stretch>
            <a:fillRect/>
          </a:stretch>
        </p:blipFill>
        <p:spPr>
          <a:xfrm>
            <a:off x="7558355" y="2621673"/>
            <a:ext cx="4147334" cy="2445149"/>
          </a:xfrm>
          <a:prstGeom prst="rect">
            <a:avLst/>
          </a:prstGeom>
        </p:spPr>
      </p:pic>
    </p:spTree>
    <p:extLst>
      <p:ext uri="{BB962C8B-B14F-4D97-AF65-F5344CB8AC3E}">
        <p14:creationId xmlns:p14="http://schemas.microsoft.com/office/powerpoint/2010/main" val="1188599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53E9-01AE-440B-8E01-A4B3E990764D}"/>
              </a:ext>
            </a:extLst>
          </p:cNvPr>
          <p:cNvSpPr>
            <a:spLocks noGrp="1"/>
          </p:cNvSpPr>
          <p:nvPr>
            <p:ph type="title"/>
          </p:nvPr>
        </p:nvSpPr>
        <p:spPr/>
        <p:txBody>
          <a:bodyPr/>
          <a:lstStyle/>
          <a:p>
            <a:r>
              <a:rPr lang="en-US"/>
              <a:t>Future work</a:t>
            </a:r>
          </a:p>
        </p:txBody>
      </p:sp>
      <p:pic>
        <p:nvPicPr>
          <p:cNvPr id="7" name="Picture 7" descr="Chart&#10;&#10;Description automatically generated">
            <a:extLst>
              <a:ext uri="{FF2B5EF4-FFF2-40B4-BE49-F238E27FC236}">
                <a16:creationId xmlns:a16="http://schemas.microsoft.com/office/drawing/2014/main" id="{34737147-BF31-4297-AF9D-0AE9F3669F8A}"/>
              </a:ext>
            </a:extLst>
          </p:cNvPr>
          <p:cNvPicPr>
            <a:picLocks noGrp="1" noChangeAspect="1"/>
          </p:cNvPicPr>
          <p:nvPr>
            <p:ph idx="1"/>
          </p:nvPr>
        </p:nvPicPr>
        <p:blipFill>
          <a:blip r:embed="rId2"/>
          <a:stretch>
            <a:fillRect/>
          </a:stretch>
        </p:blipFill>
        <p:spPr>
          <a:xfrm>
            <a:off x="721055" y="2009260"/>
            <a:ext cx="10749889" cy="4851268"/>
          </a:xfrm>
        </p:spPr>
      </p:pic>
    </p:spTree>
    <p:extLst>
      <p:ext uri="{BB962C8B-B14F-4D97-AF65-F5344CB8AC3E}">
        <p14:creationId xmlns:p14="http://schemas.microsoft.com/office/powerpoint/2010/main" val="74765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a:solidFill>
                  <a:srgbClr val="FFFFFF"/>
                </a:solidFill>
              </a:rPr>
              <a:t>Thank You</a:t>
            </a: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6A5D-BD47-4516-BD86-3BE2BD58FBC0}"/>
              </a:ext>
            </a:extLst>
          </p:cNvPr>
          <p:cNvSpPr>
            <a:spLocks noGrp="1"/>
          </p:cNvSpPr>
          <p:nvPr>
            <p:ph type="title"/>
          </p:nvPr>
        </p:nvSpPr>
        <p:spPr/>
        <p:txBody>
          <a:bodyPr/>
          <a:lstStyle/>
          <a:p>
            <a:r>
              <a:rPr lang="en-US"/>
              <a:t>Design Problem</a:t>
            </a:r>
          </a:p>
        </p:txBody>
      </p:sp>
    </p:spTree>
    <p:extLst>
      <p:ext uri="{BB962C8B-B14F-4D97-AF65-F5344CB8AC3E}">
        <p14:creationId xmlns:p14="http://schemas.microsoft.com/office/powerpoint/2010/main" val="290621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9280-F755-49F5-893F-340B107F07CD}"/>
              </a:ext>
            </a:extLst>
          </p:cNvPr>
          <p:cNvSpPr>
            <a:spLocks noGrp="1"/>
          </p:cNvSpPr>
          <p:nvPr>
            <p:ph type="title"/>
          </p:nvPr>
        </p:nvSpPr>
        <p:spPr/>
        <p:txBody>
          <a:bodyPr/>
          <a:lstStyle/>
          <a:p>
            <a:r>
              <a:rPr lang="en-US"/>
              <a:t>Lifting heavy loads</a:t>
            </a:r>
          </a:p>
        </p:txBody>
      </p:sp>
      <p:pic>
        <p:nvPicPr>
          <p:cNvPr id="5" name="Picture 4" descr="A picture containing solar cell, outdoor object&#10;&#10;Description automatically generated">
            <a:extLst>
              <a:ext uri="{FF2B5EF4-FFF2-40B4-BE49-F238E27FC236}">
                <a16:creationId xmlns:a16="http://schemas.microsoft.com/office/drawing/2014/main" id="{1783F635-FFE5-495A-A877-2EA55867E3A3}"/>
              </a:ext>
            </a:extLst>
          </p:cNvPr>
          <p:cNvPicPr>
            <a:picLocks noChangeAspect="1"/>
          </p:cNvPicPr>
          <p:nvPr/>
        </p:nvPicPr>
        <p:blipFill>
          <a:blip r:embed="rId2"/>
          <a:stretch>
            <a:fillRect/>
          </a:stretch>
        </p:blipFill>
        <p:spPr>
          <a:xfrm>
            <a:off x="1356048" y="3186404"/>
            <a:ext cx="2312849" cy="3429000"/>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B15B0623-650D-4B77-80DD-77A436254AF4}"/>
              </a:ext>
            </a:extLst>
          </p:cNvPr>
          <p:cNvPicPr>
            <a:picLocks noChangeAspect="1"/>
          </p:cNvPicPr>
          <p:nvPr/>
        </p:nvPicPr>
        <p:blipFill>
          <a:blip r:embed="rId3"/>
          <a:stretch>
            <a:fillRect/>
          </a:stretch>
        </p:blipFill>
        <p:spPr>
          <a:xfrm>
            <a:off x="5693913" y="2038739"/>
            <a:ext cx="5388739" cy="4483359"/>
          </a:xfrm>
          <a:prstGeom prst="rect">
            <a:avLst/>
          </a:prstGeom>
        </p:spPr>
      </p:pic>
      <p:sp>
        <p:nvSpPr>
          <p:cNvPr id="9" name="Freeform: Shape 8">
            <a:extLst>
              <a:ext uri="{FF2B5EF4-FFF2-40B4-BE49-F238E27FC236}">
                <a16:creationId xmlns:a16="http://schemas.microsoft.com/office/drawing/2014/main" id="{37E91CA2-CF93-4353-B9A7-FF3C12C6C647}"/>
              </a:ext>
            </a:extLst>
          </p:cNvPr>
          <p:cNvSpPr/>
          <p:nvPr/>
        </p:nvSpPr>
        <p:spPr>
          <a:xfrm>
            <a:off x="3946849" y="2369492"/>
            <a:ext cx="2687216" cy="1316100"/>
          </a:xfrm>
          <a:custGeom>
            <a:avLst/>
            <a:gdLst>
              <a:gd name="connsiteX0" fmla="*/ 0 w 2687216"/>
              <a:gd name="connsiteY0" fmla="*/ 1316100 h 1316100"/>
              <a:gd name="connsiteX1" fmla="*/ 1054359 w 2687216"/>
              <a:gd name="connsiteY1" fmla="*/ 56467 h 1316100"/>
              <a:gd name="connsiteX2" fmla="*/ 2687216 w 2687216"/>
              <a:gd name="connsiteY2" fmla="*/ 252410 h 1316100"/>
            </a:gdLst>
            <a:ahLst/>
            <a:cxnLst>
              <a:cxn ang="0">
                <a:pos x="connsiteX0" y="connsiteY0"/>
              </a:cxn>
              <a:cxn ang="0">
                <a:pos x="connsiteX1" y="connsiteY1"/>
              </a:cxn>
              <a:cxn ang="0">
                <a:pos x="connsiteX2" y="connsiteY2"/>
              </a:cxn>
            </a:cxnLst>
            <a:rect l="l" t="t" r="r" b="b"/>
            <a:pathLst>
              <a:path w="2687216" h="1316100">
                <a:moveTo>
                  <a:pt x="0" y="1316100"/>
                </a:moveTo>
                <a:cubicBezTo>
                  <a:pt x="303245" y="774924"/>
                  <a:pt x="606490" y="233749"/>
                  <a:pt x="1054359" y="56467"/>
                </a:cubicBezTo>
                <a:cubicBezTo>
                  <a:pt x="1502228" y="-120815"/>
                  <a:pt x="2343539" y="168435"/>
                  <a:pt x="2687216" y="2524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1023D05-EBD9-426A-AC1B-0893A7DC2F31}"/>
              </a:ext>
            </a:extLst>
          </p:cNvPr>
          <p:cNvCxnSpPr/>
          <p:nvPr/>
        </p:nvCxnSpPr>
        <p:spPr>
          <a:xfrm flipH="1" flipV="1">
            <a:off x="6451134" y="2369492"/>
            <a:ext cx="182931" cy="239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F20C58-43A9-444D-80A1-DE7C2AB86A53}"/>
              </a:ext>
            </a:extLst>
          </p:cNvPr>
          <p:cNvCxnSpPr>
            <a:stCxn id="9" idx="2"/>
          </p:cNvCxnSpPr>
          <p:nvPr/>
        </p:nvCxnSpPr>
        <p:spPr>
          <a:xfrm flipH="1">
            <a:off x="6367244" y="2621902"/>
            <a:ext cx="266821" cy="541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447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0A3D-7E85-44E7-8FB3-99D688C45D21}"/>
              </a:ext>
            </a:extLst>
          </p:cNvPr>
          <p:cNvSpPr>
            <a:spLocks noGrp="1"/>
          </p:cNvSpPr>
          <p:nvPr>
            <p:ph type="title"/>
          </p:nvPr>
        </p:nvSpPr>
        <p:spPr/>
        <p:txBody>
          <a:bodyPr/>
          <a:lstStyle/>
          <a:p>
            <a:r>
              <a:rPr lang="en-US"/>
              <a:t>Original tranzvolt</a:t>
            </a:r>
          </a:p>
        </p:txBody>
      </p:sp>
      <p:pic>
        <p:nvPicPr>
          <p:cNvPr id="4" name="sidebyside">
            <a:hlinkClick r:id="" action="ppaction://media"/>
            <a:extLst>
              <a:ext uri="{FF2B5EF4-FFF2-40B4-BE49-F238E27FC236}">
                <a16:creationId xmlns:a16="http://schemas.microsoft.com/office/drawing/2014/main" id="{460DF174-BF86-4902-A289-0B451174A9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35863" y="1910638"/>
            <a:ext cx="8520274" cy="4792784"/>
          </a:xfrm>
        </p:spPr>
      </p:pic>
    </p:spTree>
    <p:extLst>
      <p:ext uri="{BB962C8B-B14F-4D97-AF65-F5344CB8AC3E}">
        <p14:creationId xmlns:p14="http://schemas.microsoft.com/office/powerpoint/2010/main" val="205022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7B9B-66EF-4EDF-ADC0-3C09D7D1FB4E}"/>
              </a:ext>
            </a:extLst>
          </p:cNvPr>
          <p:cNvSpPr>
            <a:spLocks noGrp="1"/>
          </p:cNvSpPr>
          <p:nvPr>
            <p:ph type="title"/>
          </p:nvPr>
        </p:nvSpPr>
        <p:spPr>
          <a:xfrm>
            <a:off x="581190" y="694827"/>
            <a:ext cx="11029616" cy="1013800"/>
          </a:xfrm>
        </p:spPr>
        <p:txBody>
          <a:bodyPr/>
          <a:lstStyle/>
          <a:p>
            <a:r>
              <a:rPr lang="en-US"/>
              <a:t>Three major improvements </a:t>
            </a:r>
          </a:p>
        </p:txBody>
      </p:sp>
      <p:pic>
        <p:nvPicPr>
          <p:cNvPr id="10" name="Content Placeholder 9" descr="Shape&#10;&#10;Description automatically generated with medium confidence">
            <a:extLst>
              <a:ext uri="{FF2B5EF4-FFF2-40B4-BE49-F238E27FC236}">
                <a16:creationId xmlns:a16="http://schemas.microsoft.com/office/drawing/2014/main" id="{33D6B563-293F-4745-9896-FF494C8264E5}"/>
              </a:ext>
            </a:extLst>
          </p:cNvPr>
          <p:cNvPicPr>
            <a:picLocks noGrp="1" noChangeAspect="1"/>
          </p:cNvPicPr>
          <p:nvPr>
            <p:ph idx="1"/>
          </p:nvPr>
        </p:nvPicPr>
        <p:blipFill>
          <a:blip r:embed="rId2"/>
          <a:stretch>
            <a:fillRect/>
          </a:stretch>
        </p:blipFill>
        <p:spPr>
          <a:xfrm>
            <a:off x="946211" y="3828073"/>
            <a:ext cx="2263520" cy="2145751"/>
          </a:xfrm>
        </p:spPr>
      </p:pic>
      <p:pic>
        <p:nvPicPr>
          <p:cNvPr id="2052" name="Picture 4" descr="8,372 Emergency Siren Illustrations &amp;amp; Clip Art - iStock">
            <a:extLst>
              <a:ext uri="{FF2B5EF4-FFF2-40B4-BE49-F238E27FC236}">
                <a16:creationId xmlns:a16="http://schemas.microsoft.com/office/drawing/2014/main" id="{69C74A83-FAAF-4C38-B5F6-DAE7ED874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110" y="3380061"/>
            <a:ext cx="3041779" cy="30417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hape&#10;&#10;Description automatically generated">
            <a:extLst>
              <a:ext uri="{FF2B5EF4-FFF2-40B4-BE49-F238E27FC236}">
                <a16:creationId xmlns:a16="http://schemas.microsoft.com/office/drawing/2014/main" id="{A6CED250-5DD9-4538-94DB-6C7282F736CC}"/>
              </a:ext>
            </a:extLst>
          </p:cNvPr>
          <p:cNvPicPr>
            <a:picLocks noChangeAspect="1"/>
          </p:cNvPicPr>
          <p:nvPr/>
        </p:nvPicPr>
        <p:blipFill>
          <a:blip r:embed="rId4"/>
          <a:stretch>
            <a:fillRect/>
          </a:stretch>
        </p:blipFill>
        <p:spPr>
          <a:xfrm>
            <a:off x="8982268" y="3728888"/>
            <a:ext cx="1893207" cy="2344123"/>
          </a:xfrm>
          <a:prstGeom prst="rect">
            <a:avLst/>
          </a:prstGeom>
        </p:spPr>
      </p:pic>
      <p:sp>
        <p:nvSpPr>
          <p:cNvPr id="13" name="TextBox 12">
            <a:extLst>
              <a:ext uri="{FF2B5EF4-FFF2-40B4-BE49-F238E27FC236}">
                <a16:creationId xmlns:a16="http://schemas.microsoft.com/office/drawing/2014/main" id="{CA575970-30E3-447D-B0CB-1A55FAB4793D}"/>
              </a:ext>
            </a:extLst>
          </p:cNvPr>
          <p:cNvSpPr txBox="1"/>
          <p:nvPr/>
        </p:nvSpPr>
        <p:spPr>
          <a:xfrm>
            <a:off x="1251208" y="4900948"/>
            <a:ext cx="1800808" cy="830997"/>
          </a:xfrm>
          <a:prstGeom prst="rect">
            <a:avLst/>
          </a:prstGeom>
          <a:noFill/>
        </p:spPr>
        <p:txBody>
          <a:bodyPr wrap="square" rtlCol="0">
            <a:spAutoFit/>
          </a:bodyPr>
          <a:lstStyle/>
          <a:p>
            <a:r>
              <a:rPr lang="en-US" sz="4800"/>
              <a:t>98 lbs.</a:t>
            </a:r>
          </a:p>
        </p:txBody>
      </p:sp>
      <p:sp>
        <p:nvSpPr>
          <p:cNvPr id="14" name="TextBox 13">
            <a:extLst>
              <a:ext uri="{FF2B5EF4-FFF2-40B4-BE49-F238E27FC236}">
                <a16:creationId xmlns:a16="http://schemas.microsoft.com/office/drawing/2014/main" id="{CD20B912-2ABC-462B-A6C3-DE9A81EDCCA8}"/>
              </a:ext>
            </a:extLst>
          </p:cNvPr>
          <p:cNvSpPr txBox="1"/>
          <p:nvPr/>
        </p:nvSpPr>
        <p:spPr>
          <a:xfrm>
            <a:off x="685398" y="2351782"/>
            <a:ext cx="2785145" cy="1077218"/>
          </a:xfrm>
          <a:prstGeom prst="rect">
            <a:avLst/>
          </a:prstGeom>
          <a:noFill/>
        </p:spPr>
        <p:txBody>
          <a:bodyPr wrap="square" rtlCol="0">
            <a:spAutoFit/>
          </a:bodyPr>
          <a:lstStyle/>
          <a:p>
            <a:pPr algn="ctr"/>
            <a:r>
              <a:rPr lang="en-US" sz="3200"/>
              <a:t>Reduce Deadload</a:t>
            </a:r>
          </a:p>
        </p:txBody>
      </p:sp>
      <p:sp>
        <p:nvSpPr>
          <p:cNvPr id="18" name="TextBox 17">
            <a:extLst>
              <a:ext uri="{FF2B5EF4-FFF2-40B4-BE49-F238E27FC236}">
                <a16:creationId xmlns:a16="http://schemas.microsoft.com/office/drawing/2014/main" id="{388CA9B1-675C-4250-AE81-153461467F00}"/>
              </a:ext>
            </a:extLst>
          </p:cNvPr>
          <p:cNvSpPr txBox="1"/>
          <p:nvPr/>
        </p:nvSpPr>
        <p:spPr>
          <a:xfrm>
            <a:off x="4703426" y="2351782"/>
            <a:ext cx="2785145" cy="1077218"/>
          </a:xfrm>
          <a:prstGeom prst="rect">
            <a:avLst/>
          </a:prstGeom>
          <a:noFill/>
        </p:spPr>
        <p:txBody>
          <a:bodyPr wrap="square" rtlCol="0">
            <a:spAutoFit/>
          </a:bodyPr>
          <a:lstStyle/>
          <a:p>
            <a:pPr algn="ctr"/>
            <a:r>
              <a:rPr lang="en-US" sz="3200"/>
              <a:t>Emergency System</a:t>
            </a:r>
          </a:p>
        </p:txBody>
      </p:sp>
      <p:sp>
        <p:nvSpPr>
          <p:cNvPr id="19" name="TextBox 18">
            <a:extLst>
              <a:ext uri="{FF2B5EF4-FFF2-40B4-BE49-F238E27FC236}">
                <a16:creationId xmlns:a16="http://schemas.microsoft.com/office/drawing/2014/main" id="{A0688CBB-D58C-43C6-AAD0-BC68CBD0050D}"/>
              </a:ext>
            </a:extLst>
          </p:cNvPr>
          <p:cNvSpPr txBox="1"/>
          <p:nvPr/>
        </p:nvSpPr>
        <p:spPr>
          <a:xfrm>
            <a:off x="8536298" y="2302843"/>
            <a:ext cx="2785145" cy="1077218"/>
          </a:xfrm>
          <a:prstGeom prst="rect">
            <a:avLst/>
          </a:prstGeom>
          <a:noFill/>
        </p:spPr>
        <p:txBody>
          <a:bodyPr wrap="square" rtlCol="0">
            <a:spAutoFit/>
          </a:bodyPr>
          <a:lstStyle/>
          <a:p>
            <a:pPr algn="ctr"/>
            <a:r>
              <a:rPr lang="en-US" sz="3200"/>
              <a:t>Simple</a:t>
            </a:r>
          </a:p>
          <a:p>
            <a:pPr algn="ctr"/>
            <a:r>
              <a:rPr lang="en-US" sz="3200"/>
              <a:t>U.I.</a:t>
            </a:r>
          </a:p>
        </p:txBody>
      </p:sp>
    </p:spTree>
    <p:extLst>
      <p:ext uri="{BB962C8B-B14F-4D97-AF65-F5344CB8AC3E}">
        <p14:creationId xmlns:p14="http://schemas.microsoft.com/office/powerpoint/2010/main" val="2013142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80F4-8399-4A77-8752-6AEC0D8BE502}"/>
              </a:ext>
            </a:extLst>
          </p:cNvPr>
          <p:cNvSpPr>
            <a:spLocks noGrp="1"/>
          </p:cNvSpPr>
          <p:nvPr>
            <p:ph type="title"/>
          </p:nvPr>
        </p:nvSpPr>
        <p:spPr/>
        <p:txBody>
          <a:bodyPr/>
          <a:lstStyle/>
          <a:p>
            <a:r>
              <a:rPr lang="en-US"/>
              <a:t>Main Desired functions</a:t>
            </a:r>
          </a:p>
        </p:txBody>
      </p:sp>
      <p:sp>
        <p:nvSpPr>
          <p:cNvPr id="3" name="Content Placeholder 2">
            <a:extLst>
              <a:ext uri="{FF2B5EF4-FFF2-40B4-BE49-F238E27FC236}">
                <a16:creationId xmlns:a16="http://schemas.microsoft.com/office/drawing/2014/main" id="{B3226D53-4890-4912-84B1-C66DBF9EEB05}"/>
              </a:ext>
            </a:extLst>
          </p:cNvPr>
          <p:cNvSpPr>
            <a:spLocks noGrp="1"/>
          </p:cNvSpPr>
          <p:nvPr>
            <p:ph idx="1"/>
          </p:nvPr>
        </p:nvSpPr>
        <p:spPr>
          <a:xfrm>
            <a:off x="581192" y="2180496"/>
            <a:ext cx="11029615" cy="4606198"/>
          </a:xfrm>
        </p:spPr>
        <p:txBody>
          <a:bodyPr>
            <a:normAutofit/>
          </a:bodyPr>
          <a:lstStyle/>
          <a:p>
            <a:r>
              <a:rPr lang="en-US" sz="2400"/>
              <a:t>Quickly and efficiently bring materials up to a roof for easy load/unload</a:t>
            </a:r>
          </a:p>
          <a:p>
            <a:r>
              <a:rPr lang="en-US" sz="2400"/>
              <a:t>Support and secure a payload of at least 275lbs </a:t>
            </a:r>
          </a:p>
          <a:p>
            <a:r>
              <a:rPr lang="en-US" sz="2400"/>
              <a:t>Access a variety of roof heights, minimum 32 ft</a:t>
            </a:r>
          </a:p>
          <a:p>
            <a:r>
              <a:rPr lang="en-US" sz="2400"/>
              <a:t>Emergency system to ensure safety of payload and users if rope breaks</a:t>
            </a:r>
          </a:p>
          <a:p>
            <a:r>
              <a:rPr lang="en-US" sz="2400"/>
              <a:t>The entire system is easy to transport and set up</a:t>
            </a:r>
          </a:p>
          <a:p>
            <a:r>
              <a:rPr lang="en-US" sz="2400"/>
              <a:t>The user-interface is easy to learn and to use </a:t>
            </a:r>
          </a:p>
          <a:p>
            <a:endParaRPr lang="en-US" sz="2400"/>
          </a:p>
        </p:txBody>
      </p:sp>
    </p:spTree>
    <p:extLst>
      <p:ext uri="{BB962C8B-B14F-4D97-AF65-F5344CB8AC3E}">
        <p14:creationId xmlns:p14="http://schemas.microsoft.com/office/powerpoint/2010/main" val="189920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052EB-05AD-4273-9F79-3AF220F49988}"/>
              </a:ext>
            </a:extLst>
          </p:cNvPr>
          <p:cNvSpPr>
            <a:spLocks noGrp="1"/>
          </p:cNvSpPr>
          <p:nvPr>
            <p:ph type="title"/>
          </p:nvPr>
        </p:nvSpPr>
        <p:spPr/>
        <p:txBody>
          <a:bodyPr/>
          <a:lstStyle/>
          <a:p>
            <a:r>
              <a:rPr lang="en-US"/>
              <a:t>Impacts on design</a:t>
            </a:r>
          </a:p>
        </p:txBody>
      </p:sp>
    </p:spTree>
    <p:extLst>
      <p:ext uri="{BB962C8B-B14F-4D97-AF65-F5344CB8AC3E}">
        <p14:creationId xmlns:p14="http://schemas.microsoft.com/office/powerpoint/2010/main" val="72421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5296-CE24-4A29-AA04-456E2B26A1D3}"/>
              </a:ext>
            </a:extLst>
          </p:cNvPr>
          <p:cNvSpPr>
            <a:spLocks noGrp="1"/>
          </p:cNvSpPr>
          <p:nvPr>
            <p:ph type="title"/>
          </p:nvPr>
        </p:nvSpPr>
        <p:spPr/>
        <p:txBody>
          <a:bodyPr/>
          <a:lstStyle/>
          <a:p>
            <a:r>
              <a:rPr lang="en-US"/>
              <a:t>Existing products</a:t>
            </a:r>
          </a:p>
        </p:txBody>
      </p:sp>
      <p:pic>
        <p:nvPicPr>
          <p:cNvPr id="5" name="Content Placeholder 4">
            <a:extLst>
              <a:ext uri="{FF2B5EF4-FFF2-40B4-BE49-F238E27FC236}">
                <a16:creationId xmlns:a16="http://schemas.microsoft.com/office/drawing/2014/main" id="{B8055A20-B544-452B-9C4A-888B771F8773}"/>
              </a:ext>
            </a:extLst>
          </p:cNvPr>
          <p:cNvPicPr>
            <a:picLocks noGrp="1" noChangeAspect="1"/>
          </p:cNvPicPr>
          <p:nvPr>
            <p:ph idx="1"/>
          </p:nvPr>
        </p:nvPicPr>
        <p:blipFill>
          <a:blip r:embed="rId2"/>
          <a:stretch>
            <a:fillRect/>
          </a:stretch>
        </p:blipFill>
        <p:spPr>
          <a:xfrm>
            <a:off x="8430714" y="1800808"/>
            <a:ext cx="3316527" cy="5057192"/>
          </a:xfrm>
        </p:spPr>
      </p:pic>
      <p:sp>
        <p:nvSpPr>
          <p:cNvPr id="7" name="Content Placeholder 2">
            <a:extLst>
              <a:ext uri="{FF2B5EF4-FFF2-40B4-BE49-F238E27FC236}">
                <a16:creationId xmlns:a16="http://schemas.microsoft.com/office/drawing/2014/main" id="{AA9AE871-7846-4801-92F5-0A5827EC3D58}"/>
              </a:ext>
            </a:extLst>
          </p:cNvPr>
          <p:cNvSpPr txBox="1">
            <a:spLocks/>
          </p:cNvSpPr>
          <p:nvPr/>
        </p:nvSpPr>
        <p:spPr>
          <a:xfrm>
            <a:off x="444759" y="2021105"/>
            <a:ext cx="7575116" cy="455586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r>
              <a:rPr lang="en-US" sz="2400"/>
              <a:t>Main Competitor: GEDA Solarlift</a:t>
            </a:r>
          </a:p>
          <a:p>
            <a:pPr marL="629920" lvl="1" indent="-305435"/>
            <a:r>
              <a:rPr lang="en-US" sz="2000"/>
              <a:t>$3000-$4000 wholesale</a:t>
            </a:r>
          </a:p>
          <a:p>
            <a:pPr marL="899795" lvl="2" indent="-269875" fontAlgn="base">
              <a:buFont typeface="Arial" panose="020B0604020202020204" pitchFamily="34" charset="0"/>
              <a:buChar char="•"/>
            </a:pPr>
            <a:r>
              <a:rPr lang="en-US" sz="1800" b="1" i="0">
                <a:solidFill>
                  <a:srgbClr val="444444"/>
                </a:solidFill>
                <a:effectLst/>
                <a:ea typeface="ＭＳ 明朝"/>
              </a:rPr>
              <a:t>Pros:</a:t>
            </a:r>
            <a:r>
              <a:rPr lang="en-US" sz="1800" b="0" i="0">
                <a:solidFill>
                  <a:srgbClr val="444444"/>
                </a:solidFill>
                <a:effectLst/>
                <a:ea typeface="ＭＳ 明朝"/>
              </a:rPr>
              <a:t> </a:t>
            </a:r>
            <a:endParaRPr lang="en-US" sz="1800" b="0" i="0">
              <a:solidFill>
                <a:srgbClr val="000000"/>
              </a:solidFill>
              <a:effectLst/>
              <a:ea typeface="ＭＳ 明朝"/>
            </a:endParaRPr>
          </a:p>
          <a:p>
            <a:pPr marL="1241425" lvl="3" indent="-233680" fontAlgn="base">
              <a:buFont typeface="Arial" panose="020B0604020202020204" pitchFamily="34" charset="0"/>
              <a:buChar char="•"/>
            </a:pPr>
            <a:r>
              <a:rPr lang="en-US" sz="1600" b="0" i="0">
                <a:solidFill>
                  <a:srgbClr val="444444"/>
                </a:solidFill>
                <a:effectLst/>
                <a:ea typeface="ＭＳ 明朝"/>
              </a:rPr>
              <a:t>Safer than gas powered alternatives </a:t>
            </a:r>
            <a:endParaRPr lang="en-US" sz="1600" b="0" i="0">
              <a:solidFill>
                <a:srgbClr val="000000"/>
              </a:solidFill>
              <a:effectLst/>
              <a:ea typeface="ＭＳ 明朝"/>
            </a:endParaRPr>
          </a:p>
          <a:p>
            <a:pPr marL="1241425" lvl="3" indent="-233680" fontAlgn="base">
              <a:buFont typeface="Arial" panose="020B0604020202020204" pitchFamily="34" charset="0"/>
              <a:buChar char="•"/>
            </a:pPr>
            <a:r>
              <a:rPr lang="en-US" sz="1600" b="0" i="0">
                <a:solidFill>
                  <a:srgbClr val="444444"/>
                </a:solidFill>
                <a:effectLst/>
                <a:ea typeface="ＭＳ 明朝"/>
              </a:rPr>
              <a:t>Quiet </a:t>
            </a:r>
            <a:endParaRPr lang="en-US" sz="1600" b="0" i="0">
              <a:solidFill>
                <a:srgbClr val="000000"/>
              </a:solidFill>
              <a:effectLst/>
              <a:ea typeface="ＭＳ 明朝"/>
            </a:endParaRPr>
          </a:p>
          <a:p>
            <a:pPr marL="1241425" lvl="3" indent="-233680" fontAlgn="base">
              <a:buFont typeface="Arial" panose="020B0604020202020204" pitchFamily="34" charset="0"/>
              <a:buChar char="•"/>
            </a:pPr>
            <a:r>
              <a:rPr lang="en-US" sz="1600" b="0" i="0">
                <a:solidFill>
                  <a:srgbClr val="444444"/>
                </a:solidFill>
                <a:effectLst/>
                <a:ea typeface="ＭＳ 明朝"/>
              </a:rPr>
              <a:t>Quick ROI compared to Boom truck, crane etc. </a:t>
            </a:r>
            <a:endParaRPr lang="en-US" sz="1600" b="0" i="0">
              <a:solidFill>
                <a:srgbClr val="000000"/>
              </a:solidFill>
              <a:effectLst/>
              <a:ea typeface="ＭＳ 明朝"/>
            </a:endParaRPr>
          </a:p>
          <a:p>
            <a:pPr marL="899795" lvl="2" indent="-269875" fontAlgn="base">
              <a:buFont typeface="Arial" panose="020B0604020202020204" pitchFamily="34" charset="0"/>
              <a:buChar char="•"/>
            </a:pPr>
            <a:r>
              <a:rPr lang="en-US" sz="1800" b="1" i="0">
                <a:solidFill>
                  <a:srgbClr val="444444"/>
                </a:solidFill>
                <a:effectLst/>
                <a:ea typeface="ＭＳ 明朝"/>
              </a:rPr>
              <a:t>Cons:</a:t>
            </a:r>
            <a:r>
              <a:rPr lang="en-US" sz="1800" b="0" i="0">
                <a:solidFill>
                  <a:srgbClr val="444444"/>
                </a:solidFill>
                <a:effectLst/>
                <a:ea typeface="ＭＳ 明朝"/>
              </a:rPr>
              <a:t> </a:t>
            </a:r>
            <a:endParaRPr lang="en-US" sz="1800" b="0" i="0">
              <a:solidFill>
                <a:srgbClr val="000000"/>
              </a:solidFill>
              <a:effectLst/>
              <a:ea typeface="ＭＳ 明朝"/>
            </a:endParaRPr>
          </a:p>
          <a:p>
            <a:pPr marL="1241425" lvl="3" indent="-233680" fontAlgn="base">
              <a:buFont typeface="Arial" panose="020B0604020202020204" pitchFamily="34" charset="0"/>
              <a:buChar char="•"/>
            </a:pPr>
            <a:r>
              <a:rPr lang="en-US" sz="1600" b="0" i="0">
                <a:solidFill>
                  <a:srgbClr val="444444"/>
                </a:solidFill>
                <a:effectLst/>
                <a:ea typeface="ＭＳ 明朝"/>
              </a:rPr>
              <a:t>Too much training required  </a:t>
            </a:r>
            <a:endParaRPr lang="en-US" sz="1600" b="0" i="0">
              <a:solidFill>
                <a:srgbClr val="000000"/>
              </a:solidFill>
              <a:effectLst/>
              <a:ea typeface="ＭＳ 明朝"/>
            </a:endParaRPr>
          </a:p>
          <a:p>
            <a:pPr marL="1241425" lvl="3" indent="-233680" fontAlgn="base">
              <a:buFont typeface="Arial" panose="020B0604020202020204" pitchFamily="34" charset="0"/>
              <a:buChar char="•"/>
            </a:pPr>
            <a:r>
              <a:rPr lang="en-US" sz="1600" b="0" i="0">
                <a:solidFill>
                  <a:srgbClr val="444444"/>
                </a:solidFill>
                <a:effectLst/>
                <a:ea typeface="ＭＳ 明朝"/>
              </a:rPr>
              <a:t>Setup time is too long, averaging 15 minutes </a:t>
            </a:r>
            <a:endParaRPr lang="en-US" sz="1600" b="0" i="0">
              <a:solidFill>
                <a:srgbClr val="000000"/>
              </a:solidFill>
              <a:effectLst/>
              <a:ea typeface="ＭＳ 明朝"/>
            </a:endParaRPr>
          </a:p>
          <a:p>
            <a:pPr marL="1241425" lvl="3" indent="-233680" fontAlgn="base">
              <a:buFont typeface="Arial" panose="020B0604020202020204" pitchFamily="34" charset="0"/>
              <a:buChar char="•"/>
            </a:pPr>
            <a:r>
              <a:rPr lang="en-US" sz="1600" b="0" i="0">
                <a:solidFill>
                  <a:srgbClr val="444444"/>
                </a:solidFill>
                <a:effectLst/>
                <a:ea typeface="ＭＳ 明朝"/>
              </a:rPr>
              <a:t>Cable needs too much maintenance – replacements, ensure level-wind, sensitive to fraying etc. </a:t>
            </a:r>
            <a:endParaRPr lang="en-US" sz="1600" b="0" i="0">
              <a:solidFill>
                <a:srgbClr val="000000"/>
              </a:solidFill>
              <a:effectLst/>
              <a:ea typeface="ＭＳ 明朝"/>
            </a:endParaRPr>
          </a:p>
          <a:p>
            <a:pPr marL="629920" lvl="1" indent="-305435"/>
            <a:endParaRPr lang="en-US"/>
          </a:p>
        </p:txBody>
      </p:sp>
    </p:spTree>
    <p:extLst>
      <p:ext uri="{BB962C8B-B14F-4D97-AF65-F5344CB8AC3E}">
        <p14:creationId xmlns:p14="http://schemas.microsoft.com/office/powerpoint/2010/main" val="2520796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36C23-A853-41DD-8A9C-6C608425240F}"/>
              </a:ext>
            </a:extLst>
          </p:cNvPr>
          <p:cNvSpPr>
            <a:spLocks noGrp="1"/>
          </p:cNvSpPr>
          <p:nvPr>
            <p:ph type="title"/>
          </p:nvPr>
        </p:nvSpPr>
        <p:spPr>
          <a:xfrm>
            <a:off x="581192" y="684400"/>
            <a:ext cx="11029616" cy="1013800"/>
          </a:xfrm>
        </p:spPr>
        <p:txBody>
          <a:bodyPr/>
          <a:lstStyle/>
          <a:p>
            <a:r>
              <a:rPr lang="en-US"/>
              <a:t>Prior art</a:t>
            </a:r>
          </a:p>
        </p:txBody>
      </p:sp>
      <p:pic>
        <p:nvPicPr>
          <p:cNvPr id="4" name="Content Placeholder 3" descr="Diagram&#10;&#10;Description automatically generated">
            <a:extLst>
              <a:ext uri="{FF2B5EF4-FFF2-40B4-BE49-F238E27FC236}">
                <a16:creationId xmlns:a16="http://schemas.microsoft.com/office/drawing/2014/main" id="{72D97E53-0907-43B8-9C57-92DFF9DA5B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8887" y="1823103"/>
            <a:ext cx="3108220" cy="5158912"/>
          </a:xfrm>
          <a:prstGeom prst="rect">
            <a:avLst/>
          </a:prstGeom>
        </p:spPr>
      </p:pic>
      <p:pic>
        <p:nvPicPr>
          <p:cNvPr id="5" name="Picture 4" descr="Diagram&#10;&#10;Description automatically generated">
            <a:extLst>
              <a:ext uri="{FF2B5EF4-FFF2-40B4-BE49-F238E27FC236}">
                <a16:creationId xmlns:a16="http://schemas.microsoft.com/office/drawing/2014/main" id="{AB7BC24F-2D32-4A54-B786-0F49E331B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453" y="1823103"/>
            <a:ext cx="3568500" cy="5074844"/>
          </a:xfrm>
          <a:prstGeom prst="rect">
            <a:avLst/>
          </a:prstGeom>
        </p:spPr>
      </p:pic>
    </p:spTree>
    <p:extLst>
      <p:ext uri="{BB962C8B-B14F-4D97-AF65-F5344CB8AC3E}">
        <p14:creationId xmlns:p14="http://schemas.microsoft.com/office/powerpoint/2010/main" val="38129123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Application>Microsoft Office PowerPoint</Application>
  <PresentationFormat>Widescreen</PresentationFormat>
  <Slides>19</Slides>
  <Notes>3</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Dividend</vt:lpstr>
      <vt:lpstr>TranzVolt 2.0</vt:lpstr>
      <vt:lpstr>Design Problem</vt:lpstr>
      <vt:lpstr>Lifting heavy loads</vt:lpstr>
      <vt:lpstr>Original tranzvolt</vt:lpstr>
      <vt:lpstr>Three major improvements </vt:lpstr>
      <vt:lpstr>Main Desired functions</vt:lpstr>
      <vt:lpstr>Impacts on design</vt:lpstr>
      <vt:lpstr>Existing products</vt:lpstr>
      <vt:lpstr>Prior art</vt:lpstr>
      <vt:lpstr>Patents</vt:lpstr>
      <vt:lpstr>Codes and standards</vt:lpstr>
      <vt:lpstr>Stakeholder MATRIX</vt:lpstr>
      <vt:lpstr>Design planning</vt:lpstr>
      <vt:lpstr>Requirements and specifications</vt:lpstr>
      <vt:lpstr>Design ideation</vt:lpstr>
      <vt:lpstr>Preliminary design selection</vt:lpstr>
      <vt:lpstr>Preliminary design selection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TranzVolt 2.0</dc:title>
  <dc:creator>Survance, Dakota L</dc:creator>
  <cp:revision>1</cp:revision>
  <dcterms:created xsi:type="dcterms:W3CDTF">2022-02-08T16:09:12Z</dcterms:created>
  <dcterms:modified xsi:type="dcterms:W3CDTF">2022-02-09T16:07:56Z</dcterms:modified>
</cp:coreProperties>
</file>